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3" r:id="rId1"/>
    <p:sldMasterId id="2147483745" r:id="rId2"/>
    <p:sldMasterId id="2147483765" r:id="rId3"/>
    <p:sldMasterId id="2147483781" r:id="rId4"/>
    <p:sldMasterId id="2147483801" r:id="rId5"/>
    <p:sldMasterId id="2147483709" r:id="rId6"/>
    <p:sldMasterId id="2147483729" r:id="rId7"/>
  </p:sldMasterIdLst>
  <p:notesMasterIdLst>
    <p:notesMasterId r:id="rId37"/>
  </p:notesMasterIdLst>
  <p:handoutMasterIdLst>
    <p:handoutMasterId r:id="rId38"/>
  </p:handoutMasterIdLst>
  <p:sldIdLst>
    <p:sldId id="374" r:id="rId8"/>
    <p:sldId id="263" r:id="rId9"/>
    <p:sldId id="2688" r:id="rId10"/>
    <p:sldId id="2686" r:id="rId11"/>
    <p:sldId id="2693" r:id="rId12"/>
    <p:sldId id="349" r:id="rId13"/>
    <p:sldId id="2695" r:id="rId14"/>
    <p:sldId id="351" r:id="rId15"/>
    <p:sldId id="354" r:id="rId16"/>
    <p:sldId id="360" r:id="rId17"/>
    <p:sldId id="2699" r:id="rId18"/>
    <p:sldId id="365" r:id="rId19"/>
    <p:sldId id="366" r:id="rId20"/>
    <p:sldId id="2700" r:id="rId21"/>
    <p:sldId id="2701" r:id="rId22"/>
    <p:sldId id="2702" r:id="rId23"/>
    <p:sldId id="2696" r:id="rId24"/>
    <p:sldId id="370" r:id="rId25"/>
    <p:sldId id="372" r:id="rId26"/>
    <p:sldId id="373" r:id="rId27"/>
    <p:sldId id="2703" r:id="rId28"/>
    <p:sldId id="2697" r:id="rId29"/>
    <p:sldId id="375" r:id="rId30"/>
    <p:sldId id="377" r:id="rId31"/>
    <p:sldId id="2698" r:id="rId32"/>
    <p:sldId id="381" r:id="rId33"/>
    <p:sldId id="368" r:id="rId34"/>
    <p:sldId id="384" r:id="rId35"/>
    <p:sldId id="2704" r:id="rId36"/>
  </p:sldIdLst>
  <p:sldSz cx="9144000" cy="5143500" type="screen16x9"/>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orient="horz" pos="599">
          <p15:clr>
            <a:srgbClr val="A4A3A4"/>
          </p15:clr>
        </p15:guide>
        <p15:guide id="3" pos="2880">
          <p15:clr>
            <a:srgbClr val="A4A3A4"/>
          </p15:clr>
        </p15:guide>
        <p15:guide id="4" pos="5602" userDrawn="1">
          <p15:clr>
            <a:srgbClr val="A4A3A4"/>
          </p15:clr>
        </p15:guide>
        <p15:guide id="5" pos="158"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BE1F"/>
    <a:srgbClr val="1E22AA"/>
    <a:srgbClr val="007377"/>
    <a:srgbClr val="007A53"/>
    <a:srgbClr val="017377"/>
    <a:srgbClr val="A0AEE6"/>
    <a:srgbClr val="E01995"/>
    <a:srgbClr val="71CD98"/>
    <a:srgbClr val="2BCCD3"/>
    <a:srgbClr val="FFB8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74" autoAdjust="0"/>
    <p:restoredTop sz="91020" autoAdjust="0"/>
  </p:normalViewPr>
  <p:slideViewPr>
    <p:cSldViewPr showGuides="1">
      <p:cViewPr varScale="1">
        <p:scale>
          <a:sx n="149" d="100"/>
          <a:sy n="149" d="100"/>
        </p:scale>
        <p:origin x="1312" y="168"/>
      </p:cViewPr>
      <p:guideLst>
        <p:guide orient="horz" pos="1620"/>
        <p:guide orient="horz" pos="599"/>
        <p:guide pos="2880"/>
        <p:guide pos="5602"/>
        <p:guide pos="15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howGuides="1">
      <p:cViewPr>
        <p:scale>
          <a:sx n="100" d="100"/>
          <a:sy n="100" d="100"/>
        </p:scale>
        <p:origin x="3912" y="-4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microsoft.com/office/2016/11/relationships/changesInfo" Target="changesInfos/changesInfo1.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ndara, Dilum (Data61, Eveleigh)" userId="7fa8ee33-8fdb-48f7-b772-d5ed5950799f" providerId="ADAL" clId="{41A998AB-B578-8D4A-A08E-D2D7E187F961}"/>
    <pc:docChg chg="undo redo custSel addSld delSld modSld sldOrd">
      <pc:chgData name="Bandara, Dilum (Data61, Eveleigh)" userId="7fa8ee33-8fdb-48f7-b772-d5ed5950799f" providerId="ADAL" clId="{41A998AB-B578-8D4A-A08E-D2D7E187F961}" dt="2023-06-13T22:07:59.410" v="35109" actId="20577"/>
      <pc:docMkLst>
        <pc:docMk/>
      </pc:docMkLst>
      <pc:sldChg chg="addSp delSp modSp mod chgLayout modNotesTx">
        <pc:chgData name="Bandara, Dilum (Data61, Eveleigh)" userId="7fa8ee33-8fdb-48f7-b772-d5ed5950799f" providerId="ADAL" clId="{41A998AB-B578-8D4A-A08E-D2D7E187F961}" dt="2023-06-12T08:27:47.916" v="1648"/>
        <pc:sldMkLst>
          <pc:docMk/>
          <pc:sldMk cId="2049403867" sldId="263"/>
        </pc:sldMkLst>
        <pc:spChg chg="mod ord">
          <ac:chgData name="Bandara, Dilum (Data61, Eveleigh)" userId="7fa8ee33-8fdb-48f7-b772-d5ed5950799f" providerId="ADAL" clId="{41A998AB-B578-8D4A-A08E-D2D7E187F961}" dt="2023-06-12T07:25:14.095" v="333" actId="6264"/>
          <ac:spMkLst>
            <pc:docMk/>
            <pc:sldMk cId="2049403867" sldId="263"/>
            <ac:spMk id="2" creationId="{4502DE0B-DA44-3FC9-11FD-B7E7E5C7353B}"/>
          </ac:spMkLst>
        </pc:spChg>
        <pc:spChg chg="add del mod">
          <ac:chgData name="Bandara, Dilum (Data61, Eveleigh)" userId="7fa8ee33-8fdb-48f7-b772-d5ed5950799f" providerId="ADAL" clId="{41A998AB-B578-8D4A-A08E-D2D7E187F961}" dt="2023-06-12T08:27:47.916" v="1648"/>
          <ac:spMkLst>
            <pc:docMk/>
            <pc:sldMk cId="2049403867" sldId="263"/>
            <ac:spMk id="3" creationId="{1D16FDC2-7350-F6E4-492D-65897921BC16}"/>
          </ac:spMkLst>
        </pc:spChg>
        <pc:spChg chg="add del mod">
          <ac:chgData name="Bandara, Dilum (Data61, Eveleigh)" userId="7fa8ee33-8fdb-48f7-b772-d5ed5950799f" providerId="ADAL" clId="{41A998AB-B578-8D4A-A08E-D2D7E187F961}" dt="2023-06-12T07:25:14.095" v="333" actId="6264"/>
          <ac:spMkLst>
            <pc:docMk/>
            <pc:sldMk cId="2049403867" sldId="263"/>
            <ac:spMk id="3" creationId="{1EAA4119-DC14-F7D5-20FE-FDF33F99D197}"/>
          </ac:spMkLst>
        </pc:spChg>
        <pc:spChg chg="mod ord">
          <ac:chgData name="Bandara, Dilum (Data61, Eveleigh)" userId="7fa8ee33-8fdb-48f7-b772-d5ed5950799f" providerId="ADAL" clId="{41A998AB-B578-8D4A-A08E-D2D7E187F961}" dt="2023-06-12T07:25:14.095" v="333" actId="6264"/>
          <ac:spMkLst>
            <pc:docMk/>
            <pc:sldMk cId="2049403867" sldId="263"/>
            <ac:spMk id="4" creationId="{A2AA6159-7D44-4683-9FE8-2F5B492F6624}"/>
          </ac:spMkLst>
        </pc:spChg>
        <pc:spChg chg="mod ord">
          <ac:chgData name="Bandara, Dilum (Data61, Eveleigh)" userId="7fa8ee33-8fdb-48f7-b772-d5ed5950799f" providerId="ADAL" clId="{41A998AB-B578-8D4A-A08E-D2D7E187F961}" dt="2023-06-12T07:25:14.095" v="333" actId="6264"/>
          <ac:spMkLst>
            <pc:docMk/>
            <pc:sldMk cId="2049403867" sldId="263"/>
            <ac:spMk id="5" creationId="{FBF600DA-B496-4DD5-ADC7-47167A8F3FDD}"/>
          </ac:spMkLst>
        </pc:spChg>
        <pc:spChg chg="add del mod">
          <ac:chgData name="Bandara, Dilum (Data61, Eveleigh)" userId="7fa8ee33-8fdb-48f7-b772-d5ed5950799f" providerId="ADAL" clId="{41A998AB-B578-8D4A-A08E-D2D7E187F961}" dt="2023-06-12T07:25:14.095" v="333" actId="6264"/>
          <ac:spMkLst>
            <pc:docMk/>
            <pc:sldMk cId="2049403867" sldId="263"/>
            <ac:spMk id="6" creationId="{BD071BBD-E0D9-91B7-083A-CC0F1A21E576}"/>
          </ac:spMkLst>
        </pc:spChg>
        <pc:spChg chg="add del mod">
          <ac:chgData name="Bandara, Dilum (Data61, Eveleigh)" userId="7fa8ee33-8fdb-48f7-b772-d5ed5950799f" providerId="ADAL" clId="{41A998AB-B578-8D4A-A08E-D2D7E187F961}" dt="2023-06-12T07:25:14.095" v="333" actId="6264"/>
          <ac:spMkLst>
            <pc:docMk/>
            <pc:sldMk cId="2049403867" sldId="263"/>
            <ac:spMk id="7" creationId="{D326A706-83D1-998D-07CA-F90369DFAB0C}"/>
          </ac:spMkLst>
        </pc:spChg>
      </pc:sldChg>
      <pc:sldChg chg="add del">
        <pc:chgData name="Bandara, Dilum (Data61, Eveleigh)" userId="7fa8ee33-8fdb-48f7-b772-d5ed5950799f" providerId="ADAL" clId="{41A998AB-B578-8D4A-A08E-D2D7E187F961}" dt="2023-06-11T23:08:01.078" v="16" actId="2696"/>
        <pc:sldMkLst>
          <pc:docMk/>
          <pc:sldMk cId="4207733329" sldId="316"/>
        </pc:sldMkLst>
      </pc:sldChg>
      <pc:sldChg chg="add del">
        <pc:chgData name="Bandara, Dilum (Data61, Eveleigh)" userId="7fa8ee33-8fdb-48f7-b772-d5ed5950799f" providerId="ADAL" clId="{41A998AB-B578-8D4A-A08E-D2D7E187F961}" dt="2023-06-11T23:08:06.336" v="19" actId="2696"/>
        <pc:sldMkLst>
          <pc:docMk/>
          <pc:sldMk cId="1755192708" sldId="324"/>
        </pc:sldMkLst>
      </pc:sldChg>
      <pc:sldChg chg="add del">
        <pc:chgData name="Bandara, Dilum (Data61, Eveleigh)" userId="7fa8ee33-8fdb-48f7-b772-d5ed5950799f" providerId="ADAL" clId="{41A998AB-B578-8D4A-A08E-D2D7E187F961}" dt="2023-06-11T23:08:07.785" v="20" actId="2696"/>
        <pc:sldMkLst>
          <pc:docMk/>
          <pc:sldMk cId="1184032104" sldId="325"/>
        </pc:sldMkLst>
      </pc:sldChg>
      <pc:sldChg chg="add del">
        <pc:chgData name="Bandara, Dilum (Data61, Eveleigh)" userId="7fa8ee33-8fdb-48f7-b772-d5ed5950799f" providerId="ADAL" clId="{41A998AB-B578-8D4A-A08E-D2D7E187F961}" dt="2023-06-11T23:08:10.773" v="21" actId="2696"/>
        <pc:sldMkLst>
          <pc:docMk/>
          <pc:sldMk cId="3848362411" sldId="326"/>
        </pc:sldMkLst>
      </pc:sldChg>
      <pc:sldChg chg="modSp add del mod">
        <pc:chgData name="Bandara, Dilum (Data61, Eveleigh)" userId="7fa8ee33-8fdb-48f7-b772-d5ed5950799f" providerId="ADAL" clId="{41A998AB-B578-8D4A-A08E-D2D7E187F961}" dt="2023-06-11T23:08:10.789" v="23" actId="2696"/>
        <pc:sldMkLst>
          <pc:docMk/>
          <pc:sldMk cId="1000034763" sldId="327"/>
        </pc:sldMkLst>
        <pc:spChg chg="mod">
          <ac:chgData name="Bandara, Dilum (Data61, Eveleigh)" userId="7fa8ee33-8fdb-48f7-b772-d5ed5950799f" providerId="ADAL" clId="{41A998AB-B578-8D4A-A08E-D2D7E187F961}" dt="2023-06-11T23:07:37.534" v="13" actId="27636"/>
          <ac:spMkLst>
            <pc:docMk/>
            <pc:sldMk cId="1000034763" sldId="327"/>
            <ac:spMk id="6" creationId="{00000000-0000-0000-0000-000000000000}"/>
          </ac:spMkLst>
        </pc:spChg>
      </pc:sldChg>
      <pc:sldChg chg="add del">
        <pc:chgData name="Bandara, Dilum (Data61, Eveleigh)" userId="7fa8ee33-8fdb-48f7-b772-d5ed5950799f" providerId="ADAL" clId="{41A998AB-B578-8D4A-A08E-D2D7E187F961}" dt="2023-06-11T23:08:10.776" v="22" actId="2696"/>
        <pc:sldMkLst>
          <pc:docMk/>
          <pc:sldMk cId="3447632672" sldId="328"/>
        </pc:sldMkLst>
      </pc:sldChg>
      <pc:sldChg chg="modSp add del mod">
        <pc:chgData name="Bandara, Dilum (Data61, Eveleigh)" userId="7fa8ee33-8fdb-48f7-b772-d5ed5950799f" providerId="ADAL" clId="{41A998AB-B578-8D4A-A08E-D2D7E187F961}" dt="2023-06-11T23:08:10.805" v="26" actId="2696"/>
        <pc:sldMkLst>
          <pc:docMk/>
          <pc:sldMk cId="2560364134" sldId="329"/>
        </pc:sldMkLst>
        <pc:spChg chg="mod">
          <ac:chgData name="Bandara, Dilum (Data61, Eveleigh)" userId="7fa8ee33-8fdb-48f7-b772-d5ed5950799f" providerId="ADAL" clId="{41A998AB-B578-8D4A-A08E-D2D7E187F961}" dt="2023-06-11T23:07:37.550" v="14" actId="27636"/>
          <ac:spMkLst>
            <pc:docMk/>
            <pc:sldMk cId="2560364134" sldId="329"/>
            <ac:spMk id="6" creationId="{00000000-0000-0000-0000-000000000000}"/>
          </ac:spMkLst>
        </pc:spChg>
      </pc:sldChg>
      <pc:sldChg chg="add del">
        <pc:chgData name="Bandara, Dilum (Data61, Eveleigh)" userId="7fa8ee33-8fdb-48f7-b772-d5ed5950799f" providerId="ADAL" clId="{41A998AB-B578-8D4A-A08E-D2D7E187F961}" dt="2023-06-11T23:08:10.794" v="25" actId="2696"/>
        <pc:sldMkLst>
          <pc:docMk/>
          <pc:sldMk cId="3007059012" sldId="330"/>
        </pc:sldMkLst>
      </pc:sldChg>
      <pc:sldChg chg="add del">
        <pc:chgData name="Bandara, Dilum (Data61, Eveleigh)" userId="7fa8ee33-8fdb-48f7-b772-d5ed5950799f" providerId="ADAL" clId="{41A998AB-B578-8D4A-A08E-D2D7E187F961}" dt="2023-06-11T23:08:10.791" v="24" actId="2696"/>
        <pc:sldMkLst>
          <pc:docMk/>
          <pc:sldMk cId="976585439" sldId="331"/>
        </pc:sldMkLst>
      </pc:sldChg>
      <pc:sldChg chg="add del">
        <pc:chgData name="Bandara, Dilum (Data61, Eveleigh)" userId="7fa8ee33-8fdb-48f7-b772-d5ed5950799f" providerId="ADAL" clId="{41A998AB-B578-8D4A-A08E-D2D7E187F961}" dt="2023-06-11T23:08:16.194" v="27" actId="2696"/>
        <pc:sldMkLst>
          <pc:docMk/>
          <pc:sldMk cId="249939931" sldId="333"/>
        </pc:sldMkLst>
      </pc:sldChg>
      <pc:sldChg chg="modSp add del mod">
        <pc:chgData name="Bandara, Dilum (Data61, Eveleigh)" userId="7fa8ee33-8fdb-48f7-b772-d5ed5950799f" providerId="ADAL" clId="{41A998AB-B578-8D4A-A08E-D2D7E187F961}" dt="2023-06-11T23:08:16.211" v="30" actId="2696"/>
        <pc:sldMkLst>
          <pc:docMk/>
          <pc:sldMk cId="3258614058" sldId="334"/>
        </pc:sldMkLst>
        <pc:spChg chg="mod">
          <ac:chgData name="Bandara, Dilum (Data61, Eveleigh)" userId="7fa8ee33-8fdb-48f7-b772-d5ed5950799f" providerId="ADAL" clId="{41A998AB-B578-8D4A-A08E-D2D7E187F961}" dt="2023-06-11T23:07:37.584" v="15" actId="27636"/>
          <ac:spMkLst>
            <pc:docMk/>
            <pc:sldMk cId="3258614058" sldId="334"/>
            <ac:spMk id="6" creationId="{00000000-0000-0000-0000-000000000000}"/>
          </ac:spMkLst>
        </pc:spChg>
      </pc:sldChg>
      <pc:sldChg chg="add del modNotes">
        <pc:chgData name="Bandara, Dilum (Data61, Eveleigh)" userId="7fa8ee33-8fdb-48f7-b772-d5ed5950799f" providerId="ADAL" clId="{41A998AB-B578-8D4A-A08E-D2D7E187F961}" dt="2023-06-11T23:08:16.197" v="28" actId="2696"/>
        <pc:sldMkLst>
          <pc:docMk/>
          <pc:sldMk cId="774598475" sldId="335"/>
        </pc:sldMkLst>
      </pc:sldChg>
      <pc:sldChg chg="modSp add del mod">
        <pc:chgData name="Bandara, Dilum (Data61, Eveleigh)" userId="7fa8ee33-8fdb-48f7-b772-d5ed5950799f" providerId="ADAL" clId="{41A998AB-B578-8D4A-A08E-D2D7E187F961}" dt="2023-06-11T23:08:16.198" v="29" actId="2696"/>
        <pc:sldMkLst>
          <pc:docMk/>
          <pc:sldMk cId="1693222782" sldId="336"/>
        </pc:sldMkLst>
        <pc:spChg chg="mod">
          <ac:chgData name="Bandara, Dilum (Data61, Eveleigh)" userId="7fa8ee33-8fdb-48f7-b772-d5ed5950799f" providerId="ADAL" clId="{41A998AB-B578-8D4A-A08E-D2D7E187F961}" dt="2023-06-11T23:07:37.350" v="1" actId="27636"/>
          <ac:spMkLst>
            <pc:docMk/>
            <pc:sldMk cId="1693222782" sldId="336"/>
            <ac:spMk id="6" creationId="{00000000-0000-0000-0000-000000000000}"/>
          </ac:spMkLst>
        </pc:spChg>
        <pc:spChg chg="mod">
          <ac:chgData name="Bandara, Dilum (Data61, Eveleigh)" userId="7fa8ee33-8fdb-48f7-b772-d5ed5950799f" providerId="ADAL" clId="{41A998AB-B578-8D4A-A08E-D2D7E187F961}" dt="2023-06-11T23:07:37.351" v="2" actId="27636"/>
          <ac:spMkLst>
            <pc:docMk/>
            <pc:sldMk cId="1693222782" sldId="336"/>
            <ac:spMk id="7" creationId="{00000000-0000-0000-0000-000000000000}"/>
          </ac:spMkLst>
        </pc:spChg>
      </pc:sldChg>
      <pc:sldChg chg="modSp add del mod">
        <pc:chgData name="Bandara, Dilum (Data61, Eveleigh)" userId="7fa8ee33-8fdb-48f7-b772-d5ed5950799f" providerId="ADAL" clId="{41A998AB-B578-8D4A-A08E-D2D7E187F961}" dt="2023-06-11T23:08:16.230" v="32" actId="2696"/>
        <pc:sldMkLst>
          <pc:docMk/>
          <pc:sldMk cId="2428005682" sldId="337"/>
        </pc:sldMkLst>
        <pc:spChg chg="mod">
          <ac:chgData name="Bandara, Dilum (Data61, Eveleigh)" userId="7fa8ee33-8fdb-48f7-b772-d5ed5950799f" providerId="ADAL" clId="{41A998AB-B578-8D4A-A08E-D2D7E187F961}" dt="2023-06-11T23:07:37.369" v="3" actId="27636"/>
          <ac:spMkLst>
            <pc:docMk/>
            <pc:sldMk cId="2428005682" sldId="337"/>
            <ac:spMk id="3" creationId="{00000000-0000-0000-0000-000000000000}"/>
          </ac:spMkLst>
        </pc:spChg>
      </pc:sldChg>
      <pc:sldChg chg="add del">
        <pc:chgData name="Bandara, Dilum (Data61, Eveleigh)" userId="7fa8ee33-8fdb-48f7-b772-d5ed5950799f" providerId="ADAL" clId="{41A998AB-B578-8D4A-A08E-D2D7E187F961}" dt="2023-06-11T23:08:16.219" v="31" actId="2696"/>
        <pc:sldMkLst>
          <pc:docMk/>
          <pc:sldMk cId="3274019625" sldId="338"/>
        </pc:sldMkLst>
      </pc:sldChg>
      <pc:sldChg chg="add del">
        <pc:chgData name="Bandara, Dilum (Data61, Eveleigh)" userId="7fa8ee33-8fdb-48f7-b772-d5ed5950799f" providerId="ADAL" clId="{41A998AB-B578-8D4A-A08E-D2D7E187F961}" dt="2023-06-11T23:08:25.500" v="33" actId="2696"/>
        <pc:sldMkLst>
          <pc:docMk/>
          <pc:sldMk cId="1337677017" sldId="339"/>
        </pc:sldMkLst>
      </pc:sldChg>
      <pc:sldChg chg="add del">
        <pc:chgData name="Bandara, Dilum (Data61, Eveleigh)" userId="7fa8ee33-8fdb-48f7-b772-d5ed5950799f" providerId="ADAL" clId="{41A998AB-B578-8D4A-A08E-D2D7E187F961}" dt="2023-06-11T23:08:25.520" v="37" actId="2696"/>
        <pc:sldMkLst>
          <pc:docMk/>
          <pc:sldMk cId="197995087" sldId="340"/>
        </pc:sldMkLst>
      </pc:sldChg>
      <pc:sldChg chg="add del">
        <pc:chgData name="Bandara, Dilum (Data61, Eveleigh)" userId="7fa8ee33-8fdb-48f7-b772-d5ed5950799f" providerId="ADAL" clId="{41A998AB-B578-8D4A-A08E-D2D7E187F961}" dt="2023-06-11T23:08:25.502" v="34" actId="2696"/>
        <pc:sldMkLst>
          <pc:docMk/>
          <pc:sldMk cId="1178121084" sldId="341"/>
        </pc:sldMkLst>
      </pc:sldChg>
      <pc:sldChg chg="add del">
        <pc:chgData name="Bandara, Dilum (Data61, Eveleigh)" userId="7fa8ee33-8fdb-48f7-b772-d5ed5950799f" providerId="ADAL" clId="{41A998AB-B578-8D4A-A08E-D2D7E187F961}" dt="2023-06-11T23:08:25.504" v="35" actId="2696"/>
        <pc:sldMkLst>
          <pc:docMk/>
          <pc:sldMk cId="3548591998" sldId="342"/>
        </pc:sldMkLst>
      </pc:sldChg>
      <pc:sldChg chg="add del">
        <pc:chgData name="Bandara, Dilum (Data61, Eveleigh)" userId="7fa8ee33-8fdb-48f7-b772-d5ed5950799f" providerId="ADAL" clId="{41A998AB-B578-8D4A-A08E-D2D7E187F961}" dt="2023-06-11T23:08:25.510" v="36" actId="2696"/>
        <pc:sldMkLst>
          <pc:docMk/>
          <pc:sldMk cId="2221158197" sldId="343"/>
        </pc:sldMkLst>
      </pc:sldChg>
      <pc:sldChg chg="add del">
        <pc:chgData name="Bandara, Dilum (Data61, Eveleigh)" userId="7fa8ee33-8fdb-48f7-b772-d5ed5950799f" providerId="ADAL" clId="{41A998AB-B578-8D4A-A08E-D2D7E187F961}" dt="2023-06-11T23:08:30.054" v="38" actId="2696"/>
        <pc:sldMkLst>
          <pc:docMk/>
          <pc:sldMk cId="3825730799" sldId="344"/>
        </pc:sldMkLst>
      </pc:sldChg>
      <pc:sldChg chg="add del modNotes">
        <pc:chgData name="Bandara, Dilum (Data61, Eveleigh)" userId="7fa8ee33-8fdb-48f7-b772-d5ed5950799f" providerId="ADAL" clId="{41A998AB-B578-8D4A-A08E-D2D7E187F961}" dt="2023-06-11T23:08:30.069" v="39" actId="2696"/>
        <pc:sldMkLst>
          <pc:docMk/>
          <pc:sldMk cId="2306463012" sldId="345"/>
        </pc:sldMkLst>
      </pc:sldChg>
      <pc:sldChg chg="add del modNotes">
        <pc:chgData name="Bandara, Dilum (Data61, Eveleigh)" userId="7fa8ee33-8fdb-48f7-b772-d5ed5950799f" providerId="ADAL" clId="{41A998AB-B578-8D4A-A08E-D2D7E187F961}" dt="2023-06-11T23:11:21.696" v="133" actId="2696"/>
        <pc:sldMkLst>
          <pc:docMk/>
          <pc:sldMk cId="2509621260" sldId="346"/>
        </pc:sldMkLst>
      </pc:sldChg>
      <pc:sldChg chg="add del modNotes">
        <pc:chgData name="Bandara, Dilum (Data61, Eveleigh)" userId="7fa8ee33-8fdb-48f7-b772-d5ed5950799f" providerId="ADAL" clId="{41A998AB-B578-8D4A-A08E-D2D7E187F961}" dt="2023-06-11T23:12:39.222" v="141" actId="2696"/>
        <pc:sldMkLst>
          <pc:docMk/>
          <pc:sldMk cId="589126400" sldId="347"/>
        </pc:sldMkLst>
      </pc:sldChg>
      <pc:sldChg chg="add del">
        <pc:chgData name="Bandara, Dilum (Data61, Eveleigh)" userId="7fa8ee33-8fdb-48f7-b772-d5ed5950799f" providerId="ADAL" clId="{41A998AB-B578-8D4A-A08E-D2D7E187F961}" dt="2023-06-11T23:11:44" v="134" actId="2696"/>
        <pc:sldMkLst>
          <pc:docMk/>
          <pc:sldMk cId="2695906223" sldId="348"/>
        </pc:sldMkLst>
      </pc:sldChg>
      <pc:sldChg chg="addSp delSp modSp add mod chgLayout modNotesTx">
        <pc:chgData name="Bandara, Dilum (Data61, Eveleigh)" userId="7fa8ee33-8fdb-48f7-b772-d5ed5950799f" providerId="ADAL" clId="{41A998AB-B578-8D4A-A08E-D2D7E187F961}" dt="2023-06-13T06:57:53.951" v="17032" actId="20577"/>
        <pc:sldMkLst>
          <pc:docMk/>
          <pc:sldMk cId="1375001865" sldId="349"/>
        </pc:sldMkLst>
        <pc:spChg chg="mod ord">
          <ac:chgData name="Bandara, Dilum (Data61, Eveleigh)" userId="7fa8ee33-8fdb-48f7-b772-d5ed5950799f" providerId="ADAL" clId="{41A998AB-B578-8D4A-A08E-D2D7E187F961}" dt="2023-06-11T23:16:55.188" v="251" actId="700"/>
          <ac:spMkLst>
            <pc:docMk/>
            <pc:sldMk cId="1375001865" sldId="349"/>
            <ac:spMk id="2" creationId="{00000000-0000-0000-0000-000000000000}"/>
          </ac:spMkLst>
        </pc:spChg>
        <pc:spChg chg="del mod ord">
          <ac:chgData name="Bandara, Dilum (Data61, Eveleigh)" userId="7fa8ee33-8fdb-48f7-b772-d5ed5950799f" providerId="ADAL" clId="{41A998AB-B578-8D4A-A08E-D2D7E187F961}" dt="2023-06-12T08:27:47.916" v="1648"/>
          <ac:spMkLst>
            <pc:docMk/>
            <pc:sldMk cId="1375001865" sldId="349"/>
            <ac:spMk id="3" creationId="{00000000-0000-0000-0000-000000000000}"/>
          </ac:spMkLst>
        </pc:spChg>
        <pc:spChg chg="mod ord">
          <ac:chgData name="Bandara, Dilum (Data61, Eveleigh)" userId="7fa8ee33-8fdb-48f7-b772-d5ed5950799f" providerId="ADAL" clId="{41A998AB-B578-8D4A-A08E-D2D7E187F961}" dt="2023-06-11T23:16:55.188" v="251" actId="700"/>
          <ac:spMkLst>
            <pc:docMk/>
            <pc:sldMk cId="1375001865" sldId="349"/>
            <ac:spMk id="6" creationId="{00000000-0000-0000-0000-000000000000}"/>
          </ac:spMkLst>
        </pc:spChg>
        <pc:spChg chg="mod ord">
          <ac:chgData name="Bandara, Dilum (Data61, Eveleigh)" userId="7fa8ee33-8fdb-48f7-b772-d5ed5950799f" providerId="ADAL" clId="{41A998AB-B578-8D4A-A08E-D2D7E187F961}" dt="2023-06-12T08:13:45.226" v="1392" actId="114"/>
          <ac:spMkLst>
            <pc:docMk/>
            <pc:sldMk cId="1375001865" sldId="349"/>
            <ac:spMk id="7" creationId="{00000000-0000-0000-0000-000000000000}"/>
          </ac:spMkLst>
        </pc:spChg>
        <pc:graphicFrameChg chg="add mod modGraphic">
          <ac:chgData name="Bandara, Dilum (Data61, Eveleigh)" userId="7fa8ee33-8fdb-48f7-b772-d5ed5950799f" providerId="ADAL" clId="{41A998AB-B578-8D4A-A08E-D2D7E187F961}" dt="2023-06-12T08:28:37.970" v="1659" actId="108"/>
          <ac:graphicFrameMkLst>
            <pc:docMk/>
            <pc:sldMk cId="1375001865" sldId="349"/>
            <ac:graphicFrameMk id="4" creationId="{F7844459-8590-4856-B4A7-715FCF0CFFBD}"/>
          </ac:graphicFrameMkLst>
        </pc:graphicFrameChg>
      </pc:sldChg>
      <pc:sldChg chg="add del">
        <pc:chgData name="Bandara, Dilum (Data61, Eveleigh)" userId="7fa8ee33-8fdb-48f7-b772-d5ed5950799f" providerId="ADAL" clId="{41A998AB-B578-8D4A-A08E-D2D7E187F961}" dt="2023-06-11T23:12:58.341" v="142" actId="2696"/>
        <pc:sldMkLst>
          <pc:docMk/>
          <pc:sldMk cId="774542578" sldId="350"/>
        </pc:sldMkLst>
      </pc:sldChg>
      <pc:sldChg chg="addSp delSp modSp add mod modClrScheme delAnim chgLayout modNotesTx">
        <pc:chgData name="Bandara, Dilum (Data61, Eveleigh)" userId="7fa8ee33-8fdb-48f7-b772-d5ed5950799f" providerId="ADAL" clId="{41A998AB-B578-8D4A-A08E-D2D7E187F961}" dt="2023-06-13T06:59:56.550" v="17346" actId="20577"/>
        <pc:sldMkLst>
          <pc:docMk/>
          <pc:sldMk cId="2278266092" sldId="351"/>
        </pc:sldMkLst>
        <pc:spChg chg="mod ord">
          <ac:chgData name="Bandara, Dilum (Data61, Eveleigh)" userId="7fa8ee33-8fdb-48f7-b772-d5ed5950799f" providerId="ADAL" clId="{41A998AB-B578-8D4A-A08E-D2D7E187F961}" dt="2023-06-12T08:29:32.234" v="1665" actId="6264"/>
          <ac:spMkLst>
            <pc:docMk/>
            <pc:sldMk cId="2278266092" sldId="351"/>
            <ac:spMk id="2" creationId="{00000000-0000-0000-0000-000000000000}"/>
          </ac:spMkLst>
        </pc:spChg>
        <pc:spChg chg="mod ord">
          <ac:chgData name="Bandara, Dilum (Data61, Eveleigh)" userId="7fa8ee33-8fdb-48f7-b772-d5ed5950799f" providerId="ADAL" clId="{41A998AB-B578-8D4A-A08E-D2D7E187F961}" dt="2023-06-13T06:58:40.889" v="17034" actId="20577"/>
          <ac:spMkLst>
            <pc:docMk/>
            <pc:sldMk cId="2278266092" sldId="351"/>
            <ac:spMk id="3" creationId="{00000000-0000-0000-0000-000000000000}"/>
          </ac:spMkLst>
        </pc:spChg>
        <pc:spChg chg="del mod ord">
          <ac:chgData name="Bandara, Dilum (Data61, Eveleigh)" userId="7fa8ee33-8fdb-48f7-b772-d5ed5950799f" providerId="ADAL" clId="{41A998AB-B578-8D4A-A08E-D2D7E187F961}" dt="2023-06-12T08:27:47.916" v="1648"/>
          <ac:spMkLst>
            <pc:docMk/>
            <pc:sldMk cId="2278266092" sldId="351"/>
            <ac:spMk id="4" creationId="{00000000-0000-0000-0000-000000000000}"/>
          </ac:spMkLst>
        </pc:spChg>
        <pc:spChg chg="add del mod">
          <ac:chgData name="Bandara, Dilum (Data61, Eveleigh)" userId="7fa8ee33-8fdb-48f7-b772-d5ed5950799f" providerId="ADAL" clId="{41A998AB-B578-8D4A-A08E-D2D7E187F961}" dt="2023-06-12T08:28:51.223" v="1660" actId="6264"/>
          <ac:spMkLst>
            <pc:docMk/>
            <pc:sldMk cId="2278266092" sldId="351"/>
            <ac:spMk id="5" creationId="{66FF5C4E-5998-0C67-4F3C-D73A18714ED0}"/>
          </ac:spMkLst>
        </pc:spChg>
        <pc:spChg chg="del mod">
          <ac:chgData name="Bandara, Dilum (Data61, Eveleigh)" userId="7fa8ee33-8fdb-48f7-b772-d5ed5950799f" providerId="ADAL" clId="{41A998AB-B578-8D4A-A08E-D2D7E187F961}" dt="2023-06-11T23:13:10.502" v="148" actId="478"/>
          <ac:spMkLst>
            <pc:docMk/>
            <pc:sldMk cId="2278266092" sldId="351"/>
            <ac:spMk id="5" creationId="{ED0A84D0-4CA3-46BE-8E5F-E6DA841141DA}"/>
          </ac:spMkLst>
        </pc:spChg>
        <pc:spChg chg="add del mod">
          <ac:chgData name="Bandara, Dilum (Data61, Eveleigh)" userId="7fa8ee33-8fdb-48f7-b772-d5ed5950799f" providerId="ADAL" clId="{41A998AB-B578-8D4A-A08E-D2D7E187F961}" dt="2023-06-12T08:28:51.223" v="1660" actId="6264"/>
          <ac:spMkLst>
            <pc:docMk/>
            <pc:sldMk cId="2278266092" sldId="351"/>
            <ac:spMk id="7" creationId="{423228DD-ED20-528C-A60E-B6C3491CB3A9}"/>
          </ac:spMkLst>
        </pc:spChg>
        <pc:spChg chg="add del mod">
          <ac:chgData name="Bandara, Dilum (Data61, Eveleigh)" userId="7fa8ee33-8fdb-48f7-b772-d5ed5950799f" providerId="ADAL" clId="{41A998AB-B578-8D4A-A08E-D2D7E187F961}" dt="2023-06-12T08:28:51.223" v="1660" actId="6264"/>
          <ac:spMkLst>
            <pc:docMk/>
            <pc:sldMk cId="2278266092" sldId="351"/>
            <ac:spMk id="8" creationId="{C769C085-F9E1-1E64-E96B-48AABE8859D1}"/>
          </ac:spMkLst>
        </pc:spChg>
        <pc:spChg chg="mod ord">
          <ac:chgData name="Bandara, Dilum (Data61, Eveleigh)" userId="7fa8ee33-8fdb-48f7-b772-d5ed5950799f" providerId="ADAL" clId="{41A998AB-B578-8D4A-A08E-D2D7E187F961}" dt="2023-06-12T08:29:32.234" v="1665" actId="6264"/>
          <ac:spMkLst>
            <pc:docMk/>
            <pc:sldMk cId="2278266092" sldId="351"/>
            <ac:spMk id="9" creationId="{00000000-0000-0000-0000-000000000000}"/>
          </ac:spMkLst>
        </pc:spChg>
        <pc:spChg chg="add del mod">
          <ac:chgData name="Bandara, Dilum (Data61, Eveleigh)" userId="7fa8ee33-8fdb-48f7-b772-d5ed5950799f" providerId="ADAL" clId="{41A998AB-B578-8D4A-A08E-D2D7E187F961}" dt="2023-06-12T08:29:32.234" v="1665" actId="6264"/>
          <ac:spMkLst>
            <pc:docMk/>
            <pc:sldMk cId="2278266092" sldId="351"/>
            <ac:spMk id="10" creationId="{65B1005E-7D2E-4AEE-80D1-66BE56935C86}"/>
          </ac:spMkLst>
        </pc:spChg>
        <pc:spChg chg="add del mod">
          <ac:chgData name="Bandara, Dilum (Data61, Eveleigh)" userId="7fa8ee33-8fdb-48f7-b772-d5ed5950799f" providerId="ADAL" clId="{41A998AB-B578-8D4A-A08E-D2D7E187F961}" dt="2023-06-12T08:29:32.234" v="1665" actId="6264"/>
          <ac:spMkLst>
            <pc:docMk/>
            <pc:sldMk cId="2278266092" sldId="351"/>
            <ac:spMk id="11" creationId="{A83B95EB-E52C-9DE7-9387-6C9086BB1706}"/>
          </ac:spMkLst>
        </pc:spChg>
        <pc:spChg chg="add del mod">
          <ac:chgData name="Bandara, Dilum (Data61, Eveleigh)" userId="7fa8ee33-8fdb-48f7-b772-d5ed5950799f" providerId="ADAL" clId="{41A998AB-B578-8D4A-A08E-D2D7E187F961}" dt="2023-06-12T08:29:32.234" v="1665" actId="6264"/>
          <ac:spMkLst>
            <pc:docMk/>
            <pc:sldMk cId="2278266092" sldId="351"/>
            <ac:spMk id="12" creationId="{E7D2BC90-C10F-0574-8AD2-D523DC9D59F0}"/>
          </ac:spMkLst>
        </pc:spChg>
        <pc:spChg chg="add mod">
          <ac:chgData name="Bandara, Dilum (Data61, Eveleigh)" userId="7fa8ee33-8fdb-48f7-b772-d5ed5950799f" providerId="ADAL" clId="{41A998AB-B578-8D4A-A08E-D2D7E187F961}" dt="2023-06-12T09:01:06.443" v="1855" actId="1076"/>
          <ac:spMkLst>
            <pc:docMk/>
            <pc:sldMk cId="2278266092" sldId="351"/>
            <ac:spMk id="14" creationId="{4D879620-4418-E2B5-4A9C-DD8AC65BC9F5}"/>
          </ac:spMkLst>
        </pc:spChg>
        <pc:picChg chg="del">
          <ac:chgData name="Bandara, Dilum (Data61, Eveleigh)" userId="7fa8ee33-8fdb-48f7-b772-d5ed5950799f" providerId="ADAL" clId="{41A998AB-B578-8D4A-A08E-D2D7E187F961}" dt="2023-06-12T08:29:30.556" v="1664" actId="478"/>
          <ac:picMkLst>
            <pc:docMk/>
            <pc:sldMk cId="2278266092" sldId="351"/>
            <ac:picMk id="6" creationId="{00000000-0000-0000-0000-000000000000}"/>
          </ac:picMkLst>
        </pc:picChg>
        <pc:picChg chg="add mod">
          <ac:chgData name="Bandara, Dilum (Data61, Eveleigh)" userId="7fa8ee33-8fdb-48f7-b772-d5ed5950799f" providerId="ADAL" clId="{41A998AB-B578-8D4A-A08E-D2D7E187F961}" dt="2023-06-12T09:01:02.260" v="1854" actId="1076"/>
          <ac:picMkLst>
            <pc:docMk/>
            <pc:sldMk cId="2278266092" sldId="351"/>
            <ac:picMk id="13" creationId="{56E56266-BE8F-4ADA-FCE0-43F28D339563}"/>
          </ac:picMkLst>
        </pc:picChg>
      </pc:sldChg>
      <pc:sldChg chg="delSp add del modNotes">
        <pc:chgData name="Bandara, Dilum (Data61, Eveleigh)" userId="7fa8ee33-8fdb-48f7-b772-d5ed5950799f" providerId="ADAL" clId="{41A998AB-B578-8D4A-A08E-D2D7E187F961}" dt="2023-06-12T09:01:30.997" v="1858" actId="2696"/>
        <pc:sldMkLst>
          <pc:docMk/>
          <pc:sldMk cId="2017570790" sldId="352"/>
        </pc:sldMkLst>
        <pc:spChg chg="del">
          <ac:chgData name="Bandara, Dilum (Data61, Eveleigh)" userId="7fa8ee33-8fdb-48f7-b772-d5ed5950799f" providerId="ADAL" clId="{41A998AB-B578-8D4A-A08E-D2D7E187F961}" dt="2023-06-12T08:27:47.916" v="1648"/>
          <ac:spMkLst>
            <pc:docMk/>
            <pc:sldMk cId="2017570790" sldId="352"/>
            <ac:spMk id="3" creationId="{00000000-0000-0000-0000-000000000000}"/>
          </ac:spMkLst>
        </pc:spChg>
      </pc:sldChg>
      <pc:sldChg chg="delSp modSp add del mod modClrScheme chgLayout">
        <pc:chgData name="Bandara, Dilum (Data61, Eveleigh)" userId="7fa8ee33-8fdb-48f7-b772-d5ed5950799f" providerId="ADAL" clId="{41A998AB-B578-8D4A-A08E-D2D7E187F961}" dt="2023-06-12T09:33:02.702" v="1861" actId="2696"/>
        <pc:sldMkLst>
          <pc:docMk/>
          <pc:sldMk cId="3611295364" sldId="353"/>
        </pc:sldMkLst>
        <pc:spChg chg="mod ord">
          <ac:chgData name="Bandara, Dilum (Data61, Eveleigh)" userId="7fa8ee33-8fdb-48f7-b772-d5ed5950799f" providerId="ADAL" clId="{41A998AB-B578-8D4A-A08E-D2D7E187F961}" dt="2023-06-11T23:17:12.972" v="256" actId="700"/>
          <ac:spMkLst>
            <pc:docMk/>
            <pc:sldMk cId="3611295364" sldId="353"/>
            <ac:spMk id="2" creationId="{00000000-0000-0000-0000-000000000000}"/>
          </ac:spMkLst>
        </pc:spChg>
        <pc:spChg chg="del mod ord">
          <ac:chgData name="Bandara, Dilum (Data61, Eveleigh)" userId="7fa8ee33-8fdb-48f7-b772-d5ed5950799f" providerId="ADAL" clId="{41A998AB-B578-8D4A-A08E-D2D7E187F961}" dt="2023-06-12T08:27:47.916" v="1648"/>
          <ac:spMkLst>
            <pc:docMk/>
            <pc:sldMk cId="3611295364" sldId="353"/>
            <ac:spMk id="4" creationId="{00000000-0000-0000-0000-000000000000}"/>
          </ac:spMkLst>
        </pc:spChg>
        <pc:spChg chg="mod ord">
          <ac:chgData name="Bandara, Dilum (Data61, Eveleigh)" userId="7fa8ee33-8fdb-48f7-b772-d5ed5950799f" providerId="ADAL" clId="{41A998AB-B578-8D4A-A08E-D2D7E187F961}" dt="2023-06-11T23:17:12.972" v="256" actId="700"/>
          <ac:spMkLst>
            <pc:docMk/>
            <pc:sldMk cId="3611295364" sldId="353"/>
            <ac:spMk id="5" creationId="{00000000-0000-0000-0000-000000000000}"/>
          </ac:spMkLst>
        </pc:spChg>
        <pc:spChg chg="mod ord">
          <ac:chgData name="Bandara, Dilum (Data61, Eveleigh)" userId="7fa8ee33-8fdb-48f7-b772-d5ed5950799f" providerId="ADAL" clId="{41A998AB-B578-8D4A-A08E-D2D7E187F961}" dt="2023-06-12T09:31:38.370" v="1860" actId="20577"/>
          <ac:spMkLst>
            <pc:docMk/>
            <pc:sldMk cId="3611295364" sldId="353"/>
            <ac:spMk id="26" creationId="{00000000-0000-0000-0000-000000000000}"/>
          </ac:spMkLst>
        </pc:spChg>
        <pc:spChg chg="del mod ord">
          <ac:chgData name="Bandara, Dilum (Data61, Eveleigh)" userId="7fa8ee33-8fdb-48f7-b772-d5ed5950799f" providerId="ADAL" clId="{41A998AB-B578-8D4A-A08E-D2D7E187F961}" dt="2023-06-11T23:17:17.480" v="258" actId="478"/>
          <ac:spMkLst>
            <pc:docMk/>
            <pc:sldMk cId="3611295364" sldId="353"/>
            <ac:spMk id="49" creationId="{00000000-0000-0000-0000-000000000000}"/>
          </ac:spMkLst>
        </pc:spChg>
      </pc:sldChg>
      <pc:sldChg chg="addSp delSp modSp add mod modClrScheme chgLayout modNotes modNotesTx">
        <pc:chgData name="Bandara, Dilum (Data61, Eveleigh)" userId="7fa8ee33-8fdb-48f7-b772-d5ed5950799f" providerId="ADAL" clId="{41A998AB-B578-8D4A-A08E-D2D7E187F961}" dt="2023-06-13T07:16:24.835" v="17376" actId="20577"/>
        <pc:sldMkLst>
          <pc:docMk/>
          <pc:sldMk cId="3340289392" sldId="354"/>
        </pc:sldMkLst>
        <pc:spChg chg="mod ord">
          <ac:chgData name="Bandara, Dilum (Data61, Eveleigh)" userId="7fa8ee33-8fdb-48f7-b772-d5ed5950799f" providerId="ADAL" clId="{41A998AB-B578-8D4A-A08E-D2D7E187F961}" dt="2023-06-12T10:40:02.286" v="2520" actId="700"/>
          <ac:spMkLst>
            <pc:docMk/>
            <pc:sldMk cId="3340289392" sldId="354"/>
            <ac:spMk id="2" creationId="{00000000-0000-0000-0000-000000000000}"/>
          </ac:spMkLst>
        </pc:spChg>
        <pc:spChg chg="del mod ord">
          <ac:chgData name="Bandara, Dilum (Data61, Eveleigh)" userId="7fa8ee33-8fdb-48f7-b772-d5ed5950799f" providerId="ADAL" clId="{41A998AB-B578-8D4A-A08E-D2D7E187F961}" dt="2023-06-12T10:40:02.286" v="2520" actId="700"/>
          <ac:spMkLst>
            <pc:docMk/>
            <pc:sldMk cId="3340289392" sldId="354"/>
            <ac:spMk id="3" creationId="{00000000-0000-0000-0000-000000000000}"/>
          </ac:spMkLst>
        </pc:spChg>
        <pc:spChg chg="del mod ord">
          <ac:chgData name="Bandara, Dilum (Data61, Eveleigh)" userId="7fa8ee33-8fdb-48f7-b772-d5ed5950799f" providerId="ADAL" clId="{41A998AB-B578-8D4A-A08E-D2D7E187F961}" dt="2023-06-12T08:27:47.916" v="1648"/>
          <ac:spMkLst>
            <pc:docMk/>
            <pc:sldMk cId="3340289392" sldId="354"/>
            <ac:spMk id="4" creationId="{00000000-0000-0000-0000-000000000000}"/>
          </ac:spMkLst>
        </pc:spChg>
        <pc:spChg chg="mod ord">
          <ac:chgData name="Bandara, Dilum (Data61, Eveleigh)" userId="7fa8ee33-8fdb-48f7-b772-d5ed5950799f" providerId="ADAL" clId="{41A998AB-B578-8D4A-A08E-D2D7E187F961}" dt="2023-06-12T10:40:02.286" v="2520" actId="700"/>
          <ac:spMkLst>
            <pc:docMk/>
            <pc:sldMk cId="3340289392" sldId="354"/>
            <ac:spMk id="5" creationId="{00000000-0000-0000-0000-000000000000}"/>
          </ac:spMkLst>
        </pc:spChg>
        <pc:graphicFrameChg chg="add del mod modGraphic">
          <ac:chgData name="Bandara, Dilum (Data61, Eveleigh)" userId="7fa8ee33-8fdb-48f7-b772-d5ed5950799f" providerId="ADAL" clId="{41A998AB-B578-8D4A-A08E-D2D7E187F961}" dt="2023-06-12T10:55:46.373" v="3021" actId="255"/>
          <ac:graphicFrameMkLst>
            <pc:docMk/>
            <pc:sldMk cId="3340289392" sldId="354"/>
            <ac:graphicFrameMk id="6" creationId="{8260E292-3DF7-C5C7-5E40-EAB67B5704CB}"/>
          </ac:graphicFrameMkLst>
        </pc:graphicFrameChg>
      </pc:sldChg>
      <pc:sldChg chg="delSp add del">
        <pc:chgData name="Bandara, Dilum (Data61, Eveleigh)" userId="7fa8ee33-8fdb-48f7-b772-d5ed5950799f" providerId="ADAL" clId="{41A998AB-B578-8D4A-A08E-D2D7E187F961}" dt="2023-06-12T09:38:40.005" v="1972" actId="2696"/>
        <pc:sldMkLst>
          <pc:docMk/>
          <pc:sldMk cId="1938021533" sldId="355"/>
        </pc:sldMkLst>
        <pc:spChg chg="del">
          <ac:chgData name="Bandara, Dilum (Data61, Eveleigh)" userId="7fa8ee33-8fdb-48f7-b772-d5ed5950799f" providerId="ADAL" clId="{41A998AB-B578-8D4A-A08E-D2D7E187F961}" dt="2023-06-12T08:27:47.916" v="1648"/>
          <ac:spMkLst>
            <pc:docMk/>
            <pc:sldMk cId="1938021533" sldId="355"/>
            <ac:spMk id="3" creationId="{00000000-0000-0000-0000-000000000000}"/>
          </ac:spMkLst>
        </pc:spChg>
      </pc:sldChg>
      <pc:sldChg chg="add del">
        <pc:chgData name="Bandara, Dilum (Data61, Eveleigh)" userId="7fa8ee33-8fdb-48f7-b772-d5ed5950799f" providerId="ADAL" clId="{41A998AB-B578-8D4A-A08E-D2D7E187F961}" dt="2023-06-11T23:13:42.037" v="149" actId="2696"/>
        <pc:sldMkLst>
          <pc:docMk/>
          <pc:sldMk cId="710707231" sldId="356"/>
        </pc:sldMkLst>
      </pc:sldChg>
      <pc:sldChg chg="delSp add del">
        <pc:chgData name="Bandara, Dilum (Data61, Eveleigh)" userId="7fa8ee33-8fdb-48f7-b772-d5ed5950799f" providerId="ADAL" clId="{41A998AB-B578-8D4A-A08E-D2D7E187F961}" dt="2023-06-12T09:38:41.235" v="1973" actId="2696"/>
        <pc:sldMkLst>
          <pc:docMk/>
          <pc:sldMk cId="1941752582" sldId="357"/>
        </pc:sldMkLst>
        <pc:spChg chg="del">
          <ac:chgData name="Bandara, Dilum (Data61, Eveleigh)" userId="7fa8ee33-8fdb-48f7-b772-d5ed5950799f" providerId="ADAL" clId="{41A998AB-B578-8D4A-A08E-D2D7E187F961}" dt="2023-06-12T08:27:47.916" v="1648"/>
          <ac:spMkLst>
            <pc:docMk/>
            <pc:sldMk cId="1941752582" sldId="357"/>
            <ac:spMk id="3" creationId="{00000000-0000-0000-0000-000000000000}"/>
          </ac:spMkLst>
        </pc:spChg>
      </pc:sldChg>
      <pc:sldChg chg="add del">
        <pc:chgData name="Bandara, Dilum (Data61, Eveleigh)" userId="7fa8ee33-8fdb-48f7-b772-d5ed5950799f" providerId="ADAL" clId="{41A998AB-B578-8D4A-A08E-D2D7E187F961}" dt="2023-06-11T23:13:54.252" v="152" actId="2696"/>
        <pc:sldMkLst>
          <pc:docMk/>
          <pc:sldMk cId="3956724126" sldId="358"/>
        </pc:sldMkLst>
      </pc:sldChg>
      <pc:sldChg chg="delSp modSp add del mod ord modClrScheme chgLayout">
        <pc:chgData name="Bandara, Dilum (Data61, Eveleigh)" userId="7fa8ee33-8fdb-48f7-b772-d5ed5950799f" providerId="ADAL" clId="{41A998AB-B578-8D4A-A08E-D2D7E187F961}" dt="2023-06-12T09:40:41.048" v="2042" actId="2696"/>
        <pc:sldMkLst>
          <pc:docMk/>
          <pc:sldMk cId="764441799" sldId="359"/>
        </pc:sldMkLst>
        <pc:spChg chg="mod ord">
          <ac:chgData name="Bandara, Dilum (Data61, Eveleigh)" userId="7fa8ee33-8fdb-48f7-b772-d5ed5950799f" providerId="ADAL" clId="{41A998AB-B578-8D4A-A08E-D2D7E187F961}" dt="2023-06-11T23:17:54.594" v="260" actId="700"/>
          <ac:spMkLst>
            <pc:docMk/>
            <pc:sldMk cId="764441799" sldId="359"/>
            <ac:spMk id="2" creationId="{00000000-0000-0000-0000-000000000000}"/>
          </ac:spMkLst>
        </pc:spChg>
        <pc:spChg chg="mod ord">
          <ac:chgData name="Bandara, Dilum (Data61, Eveleigh)" userId="7fa8ee33-8fdb-48f7-b772-d5ed5950799f" providerId="ADAL" clId="{41A998AB-B578-8D4A-A08E-D2D7E187F961}" dt="2023-06-12T09:38:27.769" v="1971" actId="27636"/>
          <ac:spMkLst>
            <pc:docMk/>
            <pc:sldMk cId="764441799" sldId="359"/>
            <ac:spMk id="3" creationId="{00000000-0000-0000-0000-000000000000}"/>
          </ac:spMkLst>
        </pc:spChg>
        <pc:spChg chg="del mod ord">
          <ac:chgData name="Bandara, Dilum (Data61, Eveleigh)" userId="7fa8ee33-8fdb-48f7-b772-d5ed5950799f" providerId="ADAL" clId="{41A998AB-B578-8D4A-A08E-D2D7E187F961}" dt="2023-06-12T08:27:47.916" v="1648"/>
          <ac:spMkLst>
            <pc:docMk/>
            <pc:sldMk cId="764441799" sldId="359"/>
            <ac:spMk id="4" creationId="{00000000-0000-0000-0000-000000000000}"/>
          </ac:spMkLst>
        </pc:spChg>
        <pc:spChg chg="mod ord">
          <ac:chgData name="Bandara, Dilum (Data61, Eveleigh)" userId="7fa8ee33-8fdb-48f7-b772-d5ed5950799f" providerId="ADAL" clId="{41A998AB-B578-8D4A-A08E-D2D7E187F961}" dt="2023-06-11T23:17:54.594" v="260" actId="700"/>
          <ac:spMkLst>
            <pc:docMk/>
            <pc:sldMk cId="764441799" sldId="359"/>
            <ac:spMk id="5" creationId="{00000000-0000-0000-0000-000000000000}"/>
          </ac:spMkLst>
        </pc:spChg>
      </pc:sldChg>
      <pc:sldChg chg="addSp delSp modSp add mod modClrScheme chgLayout modNotesTx">
        <pc:chgData name="Bandara, Dilum (Data61, Eveleigh)" userId="7fa8ee33-8fdb-48f7-b772-d5ed5950799f" providerId="ADAL" clId="{41A998AB-B578-8D4A-A08E-D2D7E187F961}" dt="2023-06-13T09:47:51.696" v="17790" actId="20577"/>
        <pc:sldMkLst>
          <pc:docMk/>
          <pc:sldMk cId="3265803535" sldId="360"/>
        </pc:sldMkLst>
        <pc:spChg chg="mod ord">
          <ac:chgData name="Bandara, Dilum (Data61, Eveleigh)" userId="7fa8ee33-8fdb-48f7-b772-d5ed5950799f" providerId="ADAL" clId="{41A998AB-B578-8D4A-A08E-D2D7E187F961}" dt="2023-06-12T20:48:04.083" v="4812" actId="20577"/>
          <ac:spMkLst>
            <pc:docMk/>
            <pc:sldMk cId="3265803535" sldId="360"/>
            <ac:spMk id="2" creationId="{00000000-0000-0000-0000-000000000000}"/>
          </ac:spMkLst>
        </pc:spChg>
        <pc:spChg chg="mod ord">
          <ac:chgData name="Bandara, Dilum (Data61, Eveleigh)" userId="7fa8ee33-8fdb-48f7-b772-d5ed5950799f" providerId="ADAL" clId="{41A998AB-B578-8D4A-A08E-D2D7E187F961}" dt="2023-06-12T11:01:32.211" v="3151" actId="700"/>
          <ac:spMkLst>
            <pc:docMk/>
            <pc:sldMk cId="3265803535" sldId="360"/>
            <ac:spMk id="3" creationId="{00000000-0000-0000-0000-000000000000}"/>
          </ac:spMkLst>
        </pc:spChg>
        <pc:spChg chg="del mod ord">
          <ac:chgData name="Bandara, Dilum (Data61, Eveleigh)" userId="7fa8ee33-8fdb-48f7-b772-d5ed5950799f" providerId="ADAL" clId="{41A998AB-B578-8D4A-A08E-D2D7E187F961}" dt="2023-06-12T08:27:47.916" v="1648"/>
          <ac:spMkLst>
            <pc:docMk/>
            <pc:sldMk cId="3265803535" sldId="360"/>
            <ac:spMk id="4" creationId="{00000000-0000-0000-0000-000000000000}"/>
          </ac:spMkLst>
        </pc:spChg>
        <pc:spChg chg="mod ord">
          <ac:chgData name="Bandara, Dilum (Data61, Eveleigh)" userId="7fa8ee33-8fdb-48f7-b772-d5ed5950799f" providerId="ADAL" clId="{41A998AB-B578-8D4A-A08E-D2D7E187F961}" dt="2023-06-12T11:01:32.211" v="3151" actId="700"/>
          <ac:spMkLst>
            <pc:docMk/>
            <pc:sldMk cId="3265803535" sldId="360"/>
            <ac:spMk id="5" creationId="{00000000-0000-0000-0000-000000000000}"/>
          </ac:spMkLst>
        </pc:spChg>
        <pc:picChg chg="add mod">
          <ac:chgData name="Bandara, Dilum (Data61, Eveleigh)" userId="7fa8ee33-8fdb-48f7-b772-d5ed5950799f" providerId="ADAL" clId="{41A998AB-B578-8D4A-A08E-D2D7E187F961}" dt="2023-06-12T10:59:37.753" v="3095" actId="1076"/>
          <ac:picMkLst>
            <pc:docMk/>
            <pc:sldMk cId="3265803535" sldId="360"/>
            <ac:picMk id="6" creationId="{41B6D9E8-0D35-EF65-A831-F332CDAEFDD6}"/>
          </ac:picMkLst>
        </pc:picChg>
        <pc:picChg chg="add mod">
          <ac:chgData name="Bandara, Dilum (Data61, Eveleigh)" userId="7fa8ee33-8fdb-48f7-b772-d5ed5950799f" providerId="ADAL" clId="{41A998AB-B578-8D4A-A08E-D2D7E187F961}" dt="2023-06-12T10:59:37.753" v="3095" actId="1076"/>
          <ac:picMkLst>
            <pc:docMk/>
            <pc:sldMk cId="3265803535" sldId="360"/>
            <ac:picMk id="7" creationId="{AB538712-B83B-42A2-FDAA-57D71B07EF6F}"/>
          </ac:picMkLst>
        </pc:picChg>
      </pc:sldChg>
      <pc:sldChg chg="delSp modSp add del mod modNotes">
        <pc:chgData name="Bandara, Dilum (Data61, Eveleigh)" userId="7fa8ee33-8fdb-48f7-b772-d5ed5950799f" providerId="ADAL" clId="{41A998AB-B578-8D4A-A08E-D2D7E187F961}" dt="2023-06-12T11:06:59.751" v="3471" actId="2696"/>
        <pc:sldMkLst>
          <pc:docMk/>
          <pc:sldMk cId="329130507" sldId="361"/>
        </pc:sldMkLst>
        <pc:spChg chg="mod">
          <ac:chgData name="Bandara, Dilum (Data61, Eveleigh)" userId="7fa8ee33-8fdb-48f7-b772-d5ed5950799f" providerId="ADAL" clId="{41A998AB-B578-8D4A-A08E-D2D7E187F961}" dt="2023-06-12T11:01:16.644" v="3150" actId="20577"/>
          <ac:spMkLst>
            <pc:docMk/>
            <pc:sldMk cId="329130507" sldId="361"/>
            <ac:spMk id="2" creationId="{00000000-0000-0000-0000-000000000000}"/>
          </ac:spMkLst>
        </pc:spChg>
        <pc:spChg chg="del">
          <ac:chgData name="Bandara, Dilum (Data61, Eveleigh)" userId="7fa8ee33-8fdb-48f7-b772-d5ed5950799f" providerId="ADAL" clId="{41A998AB-B578-8D4A-A08E-D2D7E187F961}" dt="2023-06-12T08:27:47.916" v="1648"/>
          <ac:spMkLst>
            <pc:docMk/>
            <pc:sldMk cId="329130507" sldId="361"/>
            <ac:spMk id="10" creationId="{00000000-0000-0000-0000-000000000000}"/>
          </ac:spMkLst>
        </pc:spChg>
        <pc:picChg chg="del">
          <ac:chgData name="Bandara, Dilum (Data61, Eveleigh)" userId="7fa8ee33-8fdb-48f7-b772-d5ed5950799f" providerId="ADAL" clId="{41A998AB-B578-8D4A-A08E-D2D7E187F961}" dt="2023-06-12T10:59:26.301" v="3091" actId="21"/>
          <ac:picMkLst>
            <pc:docMk/>
            <pc:sldMk cId="329130507" sldId="361"/>
            <ac:picMk id="8" creationId="{00000000-0000-0000-0000-000000000000}"/>
          </ac:picMkLst>
        </pc:picChg>
        <pc:picChg chg="del">
          <ac:chgData name="Bandara, Dilum (Data61, Eveleigh)" userId="7fa8ee33-8fdb-48f7-b772-d5ed5950799f" providerId="ADAL" clId="{41A998AB-B578-8D4A-A08E-D2D7E187F961}" dt="2023-06-12T10:59:26.301" v="3091" actId="21"/>
          <ac:picMkLst>
            <pc:docMk/>
            <pc:sldMk cId="329130507" sldId="361"/>
            <ac:picMk id="9" creationId="{00000000-0000-0000-0000-000000000000}"/>
          </ac:picMkLst>
        </pc:picChg>
      </pc:sldChg>
      <pc:sldChg chg="delSp add del modNotes">
        <pc:chgData name="Bandara, Dilum (Data61, Eveleigh)" userId="7fa8ee33-8fdb-48f7-b772-d5ed5950799f" providerId="ADAL" clId="{41A998AB-B578-8D4A-A08E-D2D7E187F961}" dt="2023-06-12T11:13:14.353" v="3738" actId="2696"/>
        <pc:sldMkLst>
          <pc:docMk/>
          <pc:sldMk cId="3159086770" sldId="362"/>
        </pc:sldMkLst>
        <pc:spChg chg="del">
          <ac:chgData name="Bandara, Dilum (Data61, Eveleigh)" userId="7fa8ee33-8fdb-48f7-b772-d5ed5950799f" providerId="ADAL" clId="{41A998AB-B578-8D4A-A08E-D2D7E187F961}" dt="2023-06-12T08:27:47.916" v="1648"/>
          <ac:spMkLst>
            <pc:docMk/>
            <pc:sldMk cId="3159086770" sldId="362"/>
            <ac:spMk id="6" creationId="{00000000-0000-0000-0000-000000000000}"/>
          </ac:spMkLst>
        </pc:spChg>
      </pc:sldChg>
      <pc:sldChg chg="delSp add del modNotes">
        <pc:chgData name="Bandara, Dilum (Data61, Eveleigh)" userId="7fa8ee33-8fdb-48f7-b772-d5ed5950799f" providerId="ADAL" clId="{41A998AB-B578-8D4A-A08E-D2D7E187F961}" dt="2023-06-12T11:20:33.700" v="3967" actId="2696"/>
        <pc:sldMkLst>
          <pc:docMk/>
          <pc:sldMk cId="1124468157" sldId="363"/>
        </pc:sldMkLst>
        <pc:spChg chg="del">
          <ac:chgData name="Bandara, Dilum (Data61, Eveleigh)" userId="7fa8ee33-8fdb-48f7-b772-d5ed5950799f" providerId="ADAL" clId="{41A998AB-B578-8D4A-A08E-D2D7E187F961}" dt="2023-06-12T08:27:47.916" v="1648"/>
          <ac:spMkLst>
            <pc:docMk/>
            <pc:sldMk cId="1124468157" sldId="363"/>
            <ac:spMk id="6" creationId="{00000000-0000-0000-0000-000000000000}"/>
          </ac:spMkLst>
        </pc:spChg>
      </pc:sldChg>
      <pc:sldChg chg="delSp modSp add del mod modNotes">
        <pc:chgData name="Bandara, Dilum (Data61, Eveleigh)" userId="7fa8ee33-8fdb-48f7-b772-d5ed5950799f" providerId="ADAL" clId="{41A998AB-B578-8D4A-A08E-D2D7E187F961}" dt="2023-06-12T11:30:09.165" v="4105" actId="2696"/>
        <pc:sldMkLst>
          <pc:docMk/>
          <pc:sldMk cId="227873807" sldId="364"/>
        </pc:sldMkLst>
        <pc:spChg chg="mod">
          <ac:chgData name="Bandara, Dilum (Data61, Eveleigh)" userId="7fa8ee33-8fdb-48f7-b772-d5ed5950799f" providerId="ADAL" clId="{41A998AB-B578-8D4A-A08E-D2D7E187F961}" dt="2023-06-12T10:57:55.286" v="3024" actId="27636"/>
          <ac:spMkLst>
            <pc:docMk/>
            <pc:sldMk cId="227873807" sldId="364"/>
            <ac:spMk id="3" creationId="{00000000-0000-0000-0000-000000000000}"/>
          </ac:spMkLst>
        </pc:spChg>
        <pc:spChg chg="mod">
          <ac:chgData name="Bandara, Dilum (Data61, Eveleigh)" userId="7fa8ee33-8fdb-48f7-b772-d5ed5950799f" providerId="ADAL" clId="{41A998AB-B578-8D4A-A08E-D2D7E187F961}" dt="2023-06-12T10:57:55.284" v="3023" actId="27636"/>
          <ac:spMkLst>
            <pc:docMk/>
            <pc:sldMk cId="227873807" sldId="364"/>
            <ac:spMk id="4" creationId="{00000000-0000-0000-0000-000000000000}"/>
          </ac:spMkLst>
        </pc:spChg>
        <pc:spChg chg="del">
          <ac:chgData name="Bandara, Dilum (Data61, Eveleigh)" userId="7fa8ee33-8fdb-48f7-b772-d5ed5950799f" providerId="ADAL" clId="{41A998AB-B578-8D4A-A08E-D2D7E187F961}" dt="2023-06-12T08:27:47.916" v="1648"/>
          <ac:spMkLst>
            <pc:docMk/>
            <pc:sldMk cId="227873807" sldId="364"/>
            <ac:spMk id="6" creationId="{00000000-0000-0000-0000-000000000000}"/>
          </ac:spMkLst>
        </pc:spChg>
      </pc:sldChg>
      <pc:sldChg chg="addSp delSp modSp add mod modClrScheme chgLayout modNotes modNotesTx">
        <pc:chgData name="Bandara, Dilum (Data61, Eveleigh)" userId="7fa8ee33-8fdb-48f7-b772-d5ed5950799f" providerId="ADAL" clId="{41A998AB-B578-8D4A-A08E-D2D7E187F961}" dt="2023-06-13T10:37:33.661" v="23348"/>
        <pc:sldMkLst>
          <pc:docMk/>
          <pc:sldMk cId="3597349931" sldId="365"/>
        </pc:sldMkLst>
        <pc:spChg chg="mod ord">
          <ac:chgData name="Bandara, Dilum (Data61, Eveleigh)" userId="7fa8ee33-8fdb-48f7-b772-d5ed5950799f" providerId="ADAL" clId="{41A998AB-B578-8D4A-A08E-D2D7E187F961}" dt="2023-06-12T20:25:11.691" v="4227" actId="20577"/>
          <ac:spMkLst>
            <pc:docMk/>
            <pc:sldMk cId="3597349931" sldId="365"/>
            <ac:spMk id="2" creationId="{00000000-0000-0000-0000-000000000000}"/>
          </ac:spMkLst>
        </pc:spChg>
        <pc:spChg chg="del mod ord">
          <ac:chgData name="Bandara, Dilum (Data61, Eveleigh)" userId="7fa8ee33-8fdb-48f7-b772-d5ed5950799f" providerId="ADAL" clId="{41A998AB-B578-8D4A-A08E-D2D7E187F961}" dt="2023-06-11T23:18:22.726" v="264" actId="478"/>
          <ac:spMkLst>
            <pc:docMk/>
            <pc:sldMk cId="3597349931" sldId="365"/>
            <ac:spMk id="3" creationId="{00000000-0000-0000-0000-000000000000}"/>
          </ac:spMkLst>
        </pc:spChg>
        <pc:spChg chg="add del mod">
          <ac:chgData name="Bandara, Dilum (Data61, Eveleigh)" userId="7fa8ee33-8fdb-48f7-b772-d5ed5950799f" providerId="ADAL" clId="{41A998AB-B578-8D4A-A08E-D2D7E187F961}" dt="2023-06-12T11:30:18.906" v="4107" actId="6264"/>
          <ac:spMkLst>
            <pc:docMk/>
            <pc:sldMk cId="3597349931" sldId="365"/>
            <ac:spMk id="3" creationId="{BC78E604-150E-A014-1169-A0F7FA438C2C}"/>
          </ac:spMkLst>
        </pc:spChg>
        <pc:spChg chg="del mod ord">
          <ac:chgData name="Bandara, Dilum (Data61, Eveleigh)" userId="7fa8ee33-8fdb-48f7-b772-d5ed5950799f" providerId="ADAL" clId="{41A998AB-B578-8D4A-A08E-D2D7E187F961}" dt="2023-06-12T08:27:47.916" v="1648"/>
          <ac:spMkLst>
            <pc:docMk/>
            <pc:sldMk cId="3597349931" sldId="365"/>
            <ac:spMk id="5" creationId="{00000000-0000-0000-0000-000000000000}"/>
          </ac:spMkLst>
        </pc:spChg>
        <pc:spChg chg="mod ord">
          <ac:chgData name="Bandara, Dilum (Data61, Eveleigh)" userId="7fa8ee33-8fdb-48f7-b772-d5ed5950799f" providerId="ADAL" clId="{41A998AB-B578-8D4A-A08E-D2D7E187F961}" dt="2023-06-12T11:30:18.906" v="4107" actId="6264"/>
          <ac:spMkLst>
            <pc:docMk/>
            <pc:sldMk cId="3597349931" sldId="365"/>
            <ac:spMk id="6" creationId="{00000000-0000-0000-0000-000000000000}"/>
          </ac:spMkLst>
        </pc:spChg>
        <pc:spChg chg="add del mod">
          <ac:chgData name="Bandara, Dilum (Data61, Eveleigh)" userId="7fa8ee33-8fdb-48f7-b772-d5ed5950799f" providerId="ADAL" clId="{41A998AB-B578-8D4A-A08E-D2D7E187F961}" dt="2023-06-12T11:30:18.906" v="4107" actId="6264"/>
          <ac:spMkLst>
            <pc:docMk/>
            <pc:sldMk cId="3597349931" sldId="365"/>
            <ac:spMk id="7" creationId="{5CC4B075-71C8-8B82-A09B-E5FEB42FAD76}"/>
          </ac:spMkLst>
        </pc:spChg>
        <pc:graphicFrameChg chg="add mod modGraphic">
          <ac:chgData name="Bandara, Dilum (Data61, Eveleigh)" userId="7fa8ee33-8fdb-48f7-b772-d5ed5950799f" providerId="ADAL" clId="{41A998AB-B578-8D4A-A08E-D2D7E187F961}" dt="2023-06-13T10:37:33.661" v="23348"/>
          <ac:graphicFrameMkLst>
            <pc:docMk/>
            <pc:sldMk cId="3597349931" sldId="365"/>
            <ac:graphicFrameMk id="3" creationId="{56746FA8-7DE4-150C-693A-0C46F8974439}"/>
          </ac:graphicFrameMkLst>
        </pc:graphicFrameChg>
        <pc:graphicFrameChg chg="del mod">
          <ac:chgData name="Bandara, Dilum (Data61, Eveleigh)" userId="7fa8ee33-8fdb-48f7-b772-d5ed5950799f" providerId="ADAL" clId="{41A998AB-B578-8D4A-A08E-D2D7E187F961}" dt="2023-06-12T20:29:48.788" v="4410" actId="478"/>
          <ac:graphicFrameMkLst>
            <pc:docMk/>
            <pc:sldMk cId="3597349931" sldId="365"/>
            <ac:graphicFrameMk id="4" creationId="{00000000-0000-0000-0000-000000000000}"/>
          </ac:graphicFrameMkLst>
        </pc:graphicFrameChg>
      </pc:sldChg>
      <pc:sldChg chg="addSp delSp modSp add mod modClrScheme chgLayout modNotes modNotesTx">
        <pc:chgData name="Bandara, Dilum (Data61, Eveleigh)" userId="7fa8ee33-8fdb-48f7-b772-d5ed5950799f" providerId="ADAL" clId="{41A998AB-B578-8D4A-A08E-D2D7E187F961}" dt="2023-06-13T10:46:48.247" v="24486" actId="1076"/>
        <pc:sldMkLst>
          <pc:docMk/>
          <pc:sldMk cId="2314583246" sldId="366"/>
        </pc:sldMkLst>
        <pc:spChg chg="mod ord">
          <ac:chgData name="Bandara, Dilum (Data61, Eveleigh)" userId="7fa8ee33-8fdb-48f7-b772-d5ed5950799f" providerId="ADAL" clId="{41A998AB-B578-8D4A-A08E-D2D7E187F961}" dt="2023-06-12T20:42:24.005" v="4704" actId="6264"/>
          <ac:spMkLst>
            <pc:docMk/>
            <pc:sldMk cId="2314583246" sldId="366"/>
            <ac:spMk id="2" creationId="{00000000-0000-0000-0000-000000000000}"/>
          </ac:spMkLst>
        </pc:spChg>
        <pc:spChg chg="add mod ord">
          <ac:chgData name="Bandara, Dilum (Data61, Eveleigh)" userId="7fa8ee33-8fdb-48f7-b772-d5ed5950799f" providerId="ADAL" clId="{41A998AB-B578-8D4A-A08E-D2D7E187F961}" dt="2023-06-12T20:42:24.005" v="4704" actId="6264"/>
          <ac:spMkLst>
            <pc:docMk/>
            <pc:sldMk cId="2314583246" sldId="366"/>
            <ac:spMk id="3" creationId="{5814AE2F-95CF-B5AB-BB13-BDAE31F2FABE}"/>
          </ac:spMkLst>
        </pc:spChg>
        <pc:spChg chg="add del mod">
          <ac:chgData name="Bandara, Dilum (Data61, Eveleigh)" userId="7fa8ee33-8fdb-48f7-b772-d5ed5950799f" providerId="ADAL" clId="{41A998AB-B578-8D4A-A08E-D2D7E187F961}" dt="2023-06-12T20:42:24.005" v="4704" actId="6264"/>
          <ac:spMkLst>
            <pc:docMk/>
            <pc:sldMk cId="2314583246" sldId="366"/>
            <ac:spMk id="5" creationId="{651459EB-AEAB-F9B9-1A04-9C7C7B1C21C9}"/>
          </ac:spMkLst>
        </pc:spChg>
        <pc:spChg chg="del mod ord">
          <ac:chgData name="Bandara, Dilum (Data61, Eveleigh)" userId="7fa8ee33-8fdb-48f7-b772-d5ed5950799f" providerId="ADAL" clId="{41A998AB-B578-8D4A-A08E-D2D7E187F961}" dt="2023-06-12T08:27:47.916" v="1648"/>
          <ac:spMkLst>
            <pc:docMk/>
            <pc:sldMk cId="2314583246" sldId="366"/>
            <ac:spMk id="6" creationId="{00000000-0000-0000-0000-000000000000}"/>
          </ac:spMkLst>
        </pc:spChg>
        <pc:spChg chg="add del mod">
          <ac:chgData name="Bandara, Dilum (Data61, Eveleigh)" userId="7fa8ee33-8fdb-48f7-b772-d5ed5950799f" providerId="ADAL" clId="{41A998AB-B578-8D4A-A08E-D2D7E187F961}" dt="2023-06-12T20:42:24.005" v="4704" actId="6264"/>
          <ac:spMkLst>
            <pc:docMk/>
            <pc:sldMk cId="2314583246" sldId="366"/>
            <ac:spMk id="6" creationId="{34CC5D89-EC22-BC12-BD60-56C631BB1C7D}"/>
          </ac:spMkLst>
        </pc:spChg>
        <pc:spChg chg="mod ord">
          <ac:chgData name="Bandara, Dilum (Data61, Eveleigh)" userId="7fa8ee33-8fdb-48f7-b772-d5ed5950799f" providerId="ADAL" clId="{41A998AB-B578-8D4A-A08E-D2D7E187F961}" dt="2023-06-12T20:42:24.005" v="4704" actId="6264"/>
          <ac:spMkLst>
            <pc:docMk/>
            <pc:sldMk cId="2314583246" sldId="366"/>
            <ac:spMk id="7" creationId="{00000000-0000-0000-0000-000000000000}"/>
          </ac:spMkLst>
        </pc:spChg>
        <pc:spChg chg="del mod">
          <ac:chgData name="Bandara, Dilum (Data61, Eveleigh)" userId="7fa8ee33-8fdb-48f7-b772-d5ed5950799f" providerId="ADAL" clId="{41A998AB-B578-8D4A-A08E-D2D7E187F961}" dt="2023-06-11T23:18:53.797" v="269" actId="478"/>
          <ac:spMkLst>
            <pc:docMk/>
            <pc:sldMk cId="2314583246" sldId="366"/>
            <ac:spMk id="8" creationId="{12273649-C61A-4FD0-934E-A167647613BE}"/>
          </ac:spMkLst>
        </pc:spChg>
        <pc:spChg chg="add del mod">
          <ac:chgData name="Bandara, Dilum (Data61, Eveleigh)" userId="7fa8ee33-8fdb-48f7-b772-d5ed5950799f" providerId="ADAL" clId="{41A998AB-B578-8D4A-A08E-D2D7E187F961}" dt="2023-06-12T20:42:24.005" v="4704" actId="6264"/>
          <ac:spMkLst>
            <pc:docMk/>
            <pc:sldMk cId="2314583246" sldId="366"/>
            <ac:spMk id="8" creationId="{5EBB3EE2-181D-5DCF-FB26-E09F55F2ED79}"/>
          </ac:spMkLst>
        </pc:spChg>
        <pc:graphicFrameChg chg="del mod modGraphic">
          <ac:chgData name="Bandara, Dilum (Data61, Eveleigh)" userId="7fa8ee33-8fdb-48f7-b772-d5ed5950799f" providerId="ADAL" clId="{41A998AB-B578-8D4A-A08E-D2D7E187F961}" dt="2023-06-12T20:45:27.043" v="4793" actId="478"/>
          <ac:graphicFrameMkLst>
            <pc:docMk/>
            <pc:sldMk cId="2314583246" sldId="366"/>
            <ac:graphicFrameMk id="4" creationId="{00000000-0000-0000-0000-000000000000}"/>
          </ac:graphicFrameMkLst>
        </pc:graphicFrameChg>
        <pc:graphicFrameChg chg="add mod modGraphic">
          <ac:chgData name="Bandara, Dilum (Data61, Eveleigh)" userId="7fa8ee33-8fdb-48f7-b772-d5ed5950799f" providerId="ADAL" clId="{41A998AB-B578-8D4A-A08E-D2D7E187F961}" dt="2023-06-13T10:46:48.247" v="24486" actId="1076"/>
          <ac:graphicFrameMkLst>
            <pc:docMk/>
            <pc:sldMk cId="2314583246" sldId="366"/>
            <ac:graphicFrameMk id="9" creationId="{A8896C42-9870-D933-0517-993A2874A0F2}"/>
          </ac:graphicFrameMkLst>
        </pc:graphicFrameChg>
      </pc:sldChg>
      <pc:sldChg chg="delSp modSp add del mod modClrScheme chgLayout modNotes">
        <pc:chgData name="Bandara, Dilum (Data61, Eveleigh)" userId="7fa8ee33-8fdb-48f7-b772-d5ed5950799f" providerId="ADAL" clId="{41A998AB-B578-8D4A-A08E-D2D7E187F961}" dt="2023-06-12T21:10:47.612" v="5166" actId="2696"/>
        <pc:sldMkLst>
          <pc:docMk/>
          <pc:sldMk cId="2737253750" sldId="367"/>
        </pc:sldMkLst>
        <pc:spChg chg="mod ord">
          <ac:chgData name="Bandara, Dilum (Data61, Eveleigh)" userId="7fa8ee33-8fdb-48f7-b772-d5ed5950799f" providerId="ADAL" clId="{41A998AB-B578-8D4A-A08E-D2D7E187F961}" dt="2023-06-11T23:18:42.289" v="266" actId="700"/>
          <ac:spMkLst>
            <pc:docMk/>
            <pc:sldMk cId="2737253750" sldId="367"/>
            <ac:spMk id="3" creationId="{00000000-0000-0000-0000-000000000000}"/>
          </ac:spMkLst>
        </pc:spChg>
        <pc:spChg chg="del mod ord">
          <ac:chgData name="Bandara, Dilum (Data61, Eveleigh)" userId="7fa8ee33-8fdb-48f7-b772-d5ed5950799f" providerId="ADAL" clId="{41A998AB-B578-8D4A-A08E-D2D7E187F961}" dt="2023-06-12T08:27:47.916" v="1648"/>
          <ac:spMkLst>
            <pc:docMk/>
            <pc:sldMk cId="2737253750" sldId="367"/>
            <ac:spMk id="4" creationId="{00000000-0000-0000-0000-000000000000}"/>
          </ac:spMkLst>
        </pc:spChg>
        <pc:spChg chg="mod ord">
          <ac:chgData name="Bandara, Dilum (Data61, Eveleigh)" userId="7fa8ee33-8fdb-48f7-b772-d5ed5950799f" providerId="ADAL" clId="{41A998AB-B578-8D4A-A08E-D2D7E187F961}" dt="2023-06-11T23:18:42.289" v="266" actId="700"/>
          <ac:spMkLst>
            <pc:docMk/>
            <pc:sldMk cId="2737253750" sldId="367"/>
            <ac:spMk id="5" creationId="{00000000-0000-0000-0000-000000000000}"/>
          </ac:spMkLst>
        </pc:spChg>
        <pc:graphicFrameChg chg="modGraphic">
          <ac:chgData name="Bandara, Dilum (Data61, Eveleigh)" userId="7fa8ee33-8fdb-48f7-b772-d5ed5950799f" providerId="ADAL" clId="{41A998AB-B578-8D4A-A08E-D2D7E187F961}" dt="2023-06-12T20:47:06.189" v="4806" actId="14734"/>
          <ac:graphicFrameMkLst>
            <pc:docMk/>
            <pc:sldMk cId="2737253750" sldId="367"/>
            <ac:graphicFrameMk id="11" creationId="{00000000-0000-0000-0000-000000000000}"/>
          </ac:graphicFrameMkLst>
        </pc:graphicFrameChg>
      </pc:sldChg>
      <pc:sldChg chg="addSp delSp modSp add mod chgLayout modNotesTx">
        <pc:chgData name="Bandara, Dilum (Data61, Eveleigh)" userId="7fa8ee33-8fdb-48f7-b772-d5ed5950799f" providerId="ADAL" clId="{41A998AB-B578-8D4A-A08E-D2D7E187F961}" dt="2023-06-13T21:26:52.108" v="34828" actId="27636"/>
        <pc:sldMkLst>
          <pc:docMk/>
          <pc:sldMk cId="2386681969" sldId="368"/>
        </pc:sldMkLst>
        <pc:spChg chg="mod ord">
          <ac:chgData name="Bandara, Dilum (Data61, Eveleigh)" userId="7fa8ee33-8fdb-48f7-b772-d5ed5950799f" providerId="ADAL" clId="{41A998AB-B578-8D4A-A08E-D2D7E187F961}" dt="2023-06-13T21:26:52.108" v="34828" actId="27636"/>
          <ac:spMkLst>
            <pc:docMk/>
            <pc:sldMk cId="2386681969" sldId="368"/>
            <ac:spMk id="2" creationId="{0F166016-5C8E-FAE2-C158-482B6CC7EEAC}"/>
          </ac:spMkLst>
        </pc:spChg>
        <pc:spChg chg="mod ord">
          <ac:chgData name="Bandara, Dilum (Data61, Eveleigh)" userId="7fa8ee33-8fdb-48f7-b772-d5ed5950799f" providerId="ADAL" clId="{41A998AB-B578-8D4A-A08E-D2D7E187F961}" dt="2023-06-13T05:36:26.534" v="8965" actId="6264"/>
          <ac:spMkLst>
            <pc:docMk/>
            <pc:sldMk cId="2386681969" sldId="368"/>
            <ac:spMk id="3" creationId="{8829D22A-335D-B3F2-078F-BEC897F837B9}"/>
          </ac:spMkLst>
        </pc:spChg>
        <pc:spChg chg="add del mod">
          <ac:chgData name="Bandara, Dilum (Data61, Eveleigh)" userId="7fa8ee33-8fdb-48f7-b772-d5ed5950799f" providerId="ADAL" clId="{41A998AB-B578-8D4A-A08E-D2D7E187F961}" dt="2023-06-13T05:36:26.534" v="8965" actId="6264"/>
          <ac:spMkLst>
            <pc:docMk/>
            <pc:sldMk cId="2386681969" sldId="368"/>
            <ac:spMk id="4" creationId="{20D0F933-36C1-CE1D-45B2-A601018F1F74}"/>
          </ac:spMkLst>
        </pc:spChg>
        <pc:spChg chg="mod">
          <ac:chgData name="Bandara, Dilum (Data61, Eveleigh)" userId="7fa8ee33-8fdb-48f7-b772-d5ed5950799f" providerId="ADAL" clId="{41A998AB-B578-8D4A-A08E-D2D7E187F961}" dt="2023-06-13T21:26:41.844" v="34825" actId="1038"/>
          <ac:spMkLst>
            <pc:docMk/>
            <pc:sldMk cId="2386681969" sldId="368"/>
            <ac:spMk id="5" creationId="{71CB0A92-F197-88D9-EF2D-25F1F3F5C6B5}"/>
          </ac:spMkLst>
        </pc:spChg>
        <pc:spChg chg="add del mod">
          <ac:chgData name="Bandara, Dilum (Data61, Eveleigh)" userId="7fa8ee33-8fdb-48f7-b772-d5ed5950799f" providerId="ADAL" clId="{41A998AB-B578-8D4A-A08E-D2D7E187F961}" dt="2023-06-13T05:36:26.534" v="8965" actId="6264"/>
          <ac:spMkLst>
            <pc:docMk/>
            <pc:sldMk cId="2386681969" sldId="368"/>
            <ac:spMk id="6" creationId="{3D064930-A4F2-F52D-0E9A-FB1FF7BA47F2}"/>
          </ac:spMkLst>
        </pc:spChg>
        <pc:spChg chg="add mod">
          <ac:chgData name="Bandara, Dilum (Data61, Eveleigh)" userId="7fa8ee33-8fdb-48f7-b772-d5ed5950799f" providerId="ADAL" clId="{41A998AB-B578-8D4A-A08E-D2D7E187F961}" dt="2023-06-13T06:14:17.053" v="9138"/>
          <ac:spMkLst>
            <pc:docMk/>
            <pc:sldMk cId="2386681969" sldId="368"/>
            <ac:spMk id="7" creationId="{2EF892AA-5576-8E44-B512-EFAB90A7F0C5}"/>
          </ac:spMkLst>
        </pc:spChg>
        <pc:picChg chg="mod">
          <ac:chgData name="Bandara, Dilum (Data61, Eveleigh)" userId="7fa8ee33-8fdb-48f7-b772-d5ed5950799f" providerId="ADAL" clId="{41A998AB-B578-8D4A-A08E-D2D7E187F961}" dt="2023-06-13T21:26:39.992" v="34824" actId="1076"/>
          <ac:picMkLst>
            <pc:docMk/>
            <pc:sldMk cId="2386681969" sldId="368"/>
            <ac:picMk id="1026" creationId="{BB3CCF7A-883B-01EB-AFCC-4862B6676793}"/>
          </ac:picMkLst>
        </pc:picChg>
      </pc:sldChg>
      <pc:sldChg chg="add del">
        <pc:chgData name="Bandara, Dilum (Data61, Eveleigh)" userId="7fa8ee33-8fdb-48f7-b772-d5ed5950799f" providerId="ADAL" clId="{41A998AB-B578-8D4A-A08E-D2D7E187F961}" dt="2023-06-11T23:15:54.451" v="218" actId="2696"/>
        <pc:sldMkLst>
          <pc:docMk/>
          <pc:sldMk cId="3859901970" sldId="368"/>
        </pc:sldMkLst>
      </pc:sldChg>
      <pc:sldChg chg="delSp add del">
        <pc:chgData name="Bandara, Dilum (Data61, Eveleigh)" userId="7fa8ee33-8fdb-48f7-b772-d5ed5950799f" providerId="ADAL" clId="{41A998AB-B578-8D4A-A08E-D2D7E187F961}" dt="2023-06-12T21:29:17.158" v="6196" actId="2696"/>
        <pc:sldMkLst>
          <pc:docMk/>
          <pc:sldMk cId="958127811" sldId="369"/>
        </pc:sldMkLst>
        <pc:spChg chg="del">
          <ac:chgData name="Bandara, Dilum (Data61, Eveleigh)" userId="7fa8ee33-8fdb-48f7-b772-d5ed5950799f" providerId="ADAL" clId="{41A998AB-B578-8D4A-A08E-D2D7E187F961}" dt="2023-06-12T08:27:47.916" v="1648"/>
          <ac:spMkLst>
            <pc:docMk/>
            <pc:sldMk cId="958127811" sldId="369"/>
            <ac:spMk id="2" creationId="{00000000-0000-0000-0000-000000000000}"/>
          </ac:spMkLst>
        </pc:spChg>
      </pc:sldChg>
      <pc:sldChg chg="addSp delSp modSp add mod modClrScheme chgLayout modNotes modNotesTx">
        <pc:chgData name="Bandara, Dilum (Data61, Eveleigh)" userId="7fa8ee33-8fdb-48f7-b772-d5ed5950799f" providerId="ADAL" clId="{41A998AB-B578-8D4A-A08E-D2D7E187F961}" dt="2023-06-13T20:34:40.573" v="29664" actId="33524"/>
        <pc:sldMkLst>
          <pc:docMk/>
          <pc:sldMk cId="2381861291" sldId="370"/>
        </pc:sldMkLst>
        <pc:spChg chg="mod ord">
          <ac:chgData name="Bandara, Dilum (Data61, Eveleigh)" userId="7fa8ee33-8fdb-48f7-b772-d5ed5950799f" providerId="ADAL" clId="{41A998AB-B578-8D4A-A08E-D2D7E187F961}" dt="2023-06-12T21:58:37.746" v="7344" actId="6264"/>
          <ac:spMkLst>
            <pc:docMk/>
            <pc:sldMk cId="2381861291" sldId="370"/>
            <ac:spMk id="2" creationId="{00000000-0000-0000-0000-000000000000}"/>
          </ac:spMkLst>
        </pc:spChg>
        <pc:spChg chg="mod ord">
          <ac:chgData name="Bandara, Dilum (Data61, Eveleigh)" userId="7fa8ee33-8fdb-48f7-b772-d5ed5950799f" providerId="ADAL" clId="{41A998AB-B578-8D4A-A08E-D2D7E187F961}" dt="2023-06-13T20:33:13.415" v="29450" actId="20577"/>
          <ac:spMkLst>
            <pc:docMk/>
            <pc:sldMk cId="2381861291" sldId="370"/>
            <ac:spMk id="3" creationId="{00000000-0000-0000-0000-000000000000}"/>
          </ac:spMkLst>
        </pc:spChg>
        <pc:spChg chg="del mod">
          <ac:chgData name="Bandara, Dilum (Data61, Eveleigh)" userId="7fa8ee33-8fdb-48f7-b772-d5ed5950799f" providerId="ADAL" clId="{41A998AB-B578-8D4A-A08E-D2D7E187F961}" dt="2023-06-11T23:19:15.362" v="275" actId="700"/>
          <ac:spMkLst>
            <pc:docMk/>
            <pc:sldMk cId="2381861291" sldId="370"/>
            <ac:spMk id="4" creationId="{00000000-0000-0000-0000-000000000000}"/>
          </ac:spMkLst>
        </pc:spChg>
        <pc:spChg chg="add del mod">
          <ac:chgData name="Bandara, Dilum (Data61, Eveleigh)" userId="7fa8ee33-8fdb-48f7-b772-d5ed5950799f" providerId="ADAL" clId="{41A998AB-B578-8D4A-A08E-D2D7E187F961}" dt="2023-06-12T21:29:22.480" v="6197" actId="6264"/>
          <ac:spMkLst>
            <pc:docMk/>
            <pc:sldMk cId="2381861291" sldId="370"/>
            <ac:spMk id="4" creationId="{13C2EC8B-F55A-2321-D1E5-EB0753FA53CA}"/>
          </ac:spMkLst>
        </pc:spChg>
        <pc:spChg chg="add del mod">
          <ac:chgData name="Bandara, Dilum (Data61, Eveleigh)" userId="7fa8ee33-8fdb-48f7-b772-d5ed5950799f" providerId="ADAL" clId="{41A998AB-B578-8D4A-A08E-D2D7E187F961}" dt="2023-06-12T21:29:22.480" v="6197" actId="6264"/>
          <ac:spMkLst>
            <pc:docMk/>
            <pc:sldMk cId="2381861291" sldId="370"/>
            <ac:spMk id="5" creationId="{1D46CF4C-E5E9-3D1C-1AAE-37EA578CE8F8}"/>
          </ac:spMkLst>
        </pc:spChg>
        <pc:spChg chg="add del mod">
          <ac:chgData name="Bandara, Dilum (Data61, Eveleigh)" userId="7fa8ee33-8fdb-48f7-b772-d5ed5950799f" providerId="ADAL" clId="{41A998AB-B578-8D4A-A08E-D2D7E187F961}" dt="2023-06-12T21:29:22.480" v="6197" actId="6264"/>
          <ac:spMkLst>
            <pc:docMk/>
            <pc:sldMk cId="2381861291" sldId="370"/>
            <ac:spMk id="6" creationId="{3CA2E083-9868-B981-4072-FC021D936F1A}"/>
          </ac:spMkLst>
        </pc:spChg>
        <pc:spChg chg="del mod ord">
          <ac:chgData name="Bandara, Dilum (Data61, Eveleigh)" userId="7fa8ee33-8fdb-48f7-b772-d5ed5950799f" providerId="ADAL" clId="{41A998AB-B578-8D4A-A08E-D2D7E187F961}" dt="2023-06-12T08:27:47.916" v="1648"/>
          <ac:spMkLst>
            <pc:docMk/>
            <pc:sldMk cId="2381861291" sldId="370"/>
            <ac:spMk id="7" creationId="{00000000-0000-0000-0000-000000000000}"/>
          </ac:spMkLst>
        </pc:spChg>
        <pc:spChg chg="add del mod">
          <ac:chgData name="Bandara, Dilum (Data61, Eveleigh)" userId="7fa8ee33-8fdb-48f7-b772-d5ed5950799f" providerId="ADAL" clId="{41A998AB-B578-8D4A-A08E-D2D7E187F961}" dt="2023-06-12T21:58:37.746" v="7344" actId="6264"/>
          <ac:spMkLst>
            <pc:docMk/>
            <pc:sldMk cId="2381861291" sldId="370"/>
            <ac:spMk id="7" creationId="{55ECF61E-88F9-9950-7E00-0A7622201273}"/>
          </ac:spMkLst>
        </pc:spChg>
        <pc:spChg chg="mod ord">
          <ac:chgData name="Bandara, Dilum (Data61, Eveleigh)" userId="7fa8ee33-8fdb-48f7-b772-d5ed5950799f" providerId="ADAL" clId="{41A998AB-B578-8D4A-A08E-D2D7E187F961}" dt="2023-06-12T21:58:37.746" v="7344" actId="6264"/>
          <ac:spMkLst>
            <pc:docMk/>
            <pc:sldMk cId="2381861291" sldId="370"/>
            <ac:spMk id="8" creationId="{00000000-0000-0000-0000-000000000000}"/>
          </ac:spMkLst>
        </pc:spChg>
        <pc:spChg chg="add del mod">
          <ac:chgData name="Bandara, Dilum (Data61, Eveleigh)" userId="7fa8ee33-8fdb-48f7-b772-d5ed5950799f" providerId="ADAL" clId="{41A998AB-B578-8D4A-A08E-D2D7E187F961}" dt="2023-06-12T21:58:37.746" v="7344" actId="6264"/>
          <ac:spMkLst>
            <pc:docMk/>
            <pc:sldMk cId="2381861291" sldId="370"/>
            <ac:spMk id="9" creationId="{7F26DF6B-5E70-99D2-8FC4-6EA16FC02B49}"/>
          </ac:spMkLst>
        </pc:spChg>
        <pc:spChg chg="add del mod">
          <ac:chgData name="Bandara, Dilum (Data61, Eveleigh)" userId="7fa8ee33-8fdb-48f7-b772-d5ed5950799f" providerId="ADAL" clId="{41A998AB-B578-8D4A-A08E-D2D7E187F961}" dt="2023-06-12T21:58:37.746" v="7344" actId="6264"/>
          <ac:spMkLst>
            <pc:docMk/>
            <pc:sldMk cId="2381861291" sldId="370"/>
            <ac:spMk id="10" creationId="{775CB468-12EF-2B1E-FAD7-97620A1760E7}"/>
          </ac:spMkLst>
        </pc:spChg>
      </pc:sldChg>
      <pc:sldChg chg="delSp modSp add del mod modClrScheme chgLayout">
        <pc:chgData name="Bandara, Dilum (Data61, Eveleigh)" userId="7fa8ee33-8fdb-48f7-b772-d5ed5950799f" providerId="ADAL" clId="{41A998AB-B578-8D4A-A08E-D2D7E187F961}" dt="2023-06-12T22:00:47.471" v="7370" actId="2696"/>
        <pc:sldMkLst>
          <pc:docMk/>
          <pc:sldMk cId="1999668157" sldId="371"/>
        </pc:sldMkLst>
        <pc:spChg chg="mod ord">
          <ac:chgData name="Bandara, Dilum (Data61, Eveleigh)" userId="7fa8ee33-8fdb-48f7-b772-d5ed5950799f" providerId="ADAL" clId="{41A998AB-B578-8D4A-A08E-D2D7E187F961}" dt="2023-06-11T23:19:23.439" v="276" actId="700"/>
          <ac:spMkLst>
            <pc:docMk/>
            <pc:sldMk cId="1999668157" sldId="371"/>
            <ac:spMk id="2" creationId="{00000000-0000-0000-0000-000000000000}"/>
          </ac:spMkLst>
        </pc:spChg>
        <pc:spChg chg="del mod ord">
          <ac:chgData name="Bandara, Dilum (Data61, Eveleigh)" userId="7fa8ee33-8fdb-48f7-b772-d5ed5950799f" providerId="ADAL" clId="{41A998AB-B578-8D4A-A08E-D2D7E187F961}" dt="2023-06-12T08:27:47.916" v="1648"/>
          <ac:spMkLst>
            <pc:docMk/>
            <pc:sldMk cId="1999668157" sldId="371"/>
            <ac:spMk id="3" creationId="{00000000-0000-0000-0000-000000000000}"/>
          </ac:spMkLst>
        </pc:spChg>
        <pc:spChg chg="mod ord">
          <ac:chgData name="Bandara, Dilum (Data61, Eveleigh)" userId="7fa8ee33-8fdb-48f7-b772-d5ed5950799f" providerId="ADAL" clId="{41A998AB-B578-8D4A-A08E-D2D7E187F961}" dt="2023-06-11T23:19:23.439" v="276" actId="700"/>
          <ac:spMkLst>
            <pc:docMk/>
            <pc:sldMk cId="1999668157" sldId="371"/>
            <ac:spMk id="4" creationId="{00000000-0000-0000-0000-000000000000}"/>
          </ac:spMkLst>
        </pc:spChg>
        <pc:spChg chg="mod ord">
          <ac:chgData name="Bandara, Dilum (Data61, Eveleigh)" userId="7fa8ee33-8fdb-48f7-b772-d5ed5950799f" providerId="ADAL" clId="{41A998AB-B578-8D4A-A08E-D2D7E187F961}" dt="2023-06-11T23:19:23.450" v="277" actId="27636"/>
          <ac:spMkLst>
            <pc:docMk/>
            <pc:sldMk cId="1999668157" sldId="371"/>
            <ac:spMk id="19" creationId="{00000000-0000-0000-0000-000000000000}"/>
          </ac:spMkLst>
        </pc:spChg>
      </pc:sldChg>
      <pc:sldChg chg="delSp modSp add mod modClrScheme chgLayout modNotesTx">
        <pc:chgData name="Bandara, Dilum (Data61, Eveleigh)" userId="7fa8ee33-8fdb-48f7-b772-d5ed5950799f" providerId="ADAL" clId="{41A998AB-B578-8D4A-A08E-D2D7E187F961}" dt="2023-06-13T20:40:00.948" v="29907" actId="20577"/>
        <pc:sldMkLst>
          <pc:docMk/>
          <pc:sldMk cId="3374674655" sldId="372"/>
        </pc:sldMkLst>
        <pc:spChg chg="mod ord">
          <ac:chgData name="Bandara, Dilum (Data61, Eveleigh)" userId="7fa8ee33-8fdb-48f7-b772-d5ed5950799f" providerId="ADAL" clId="{41A998AB-B578-8D4A-A08E-D2D7E187F961}" dt="2023-06-12T22:01:53.188" v="7398" actId="27636"/>
          <ac:spMkLst>
            <pc:docMk/>
            <pc:sldMk cId="3374674655" sldId="372"/>
            <ac:spMk id="2" creationId="{00000000-0000-0000-0000-000000000000}"/>
          </ac:spMkLst>
        </pc:spChg>
        <pc:spChg chg="del mod ord">
          <ac:chgData name="Bandara, Dilum (Data61, Eveleigh)" userId="7fa8ee33-8fdb-48f7-b772-d5ed5950799f" providerId="ADAL" clId="{41A998AB-B578-8D4A-A08E-D2D7E187F961}" dt="2023-06-12T08:27:47.916" v="1648"/>
          <ac:spMkLst>
            <pc:docMk/>
            <pc:sldMk cId="3374674655" sldId="372"/>
            <ac:spMk id="3" creationId="{00000000-0000-0000-0000-000000000000}"/>
          </ac:spMkLst>
        </pc:spChg>
        <pc:spChg chg="mod ord">
          <ac:chgData name="Bandara, Dilum (Data61, Eveleigh)" userId="7fa8ee33-8fdb-48f7-b772-d5ed5950799f" providerId="ADAL" clId="{41A998AB-B578-8D4A-A08E-D2D7E187F961}" dt="2023-06-11T23:19:29.618" v="278" actId="700"/>
          <ac:spMkLst>
            <pc:docMk/>
            <pc:sldMk cId="3374674655" sldId="372"/>
            <ac:spMk id="4" creationId="{00000000-0000-0000-0000-000000000000}"/>
          </ac:spMkLst>
        </pc:spChg>
        <pc:spChg chg="mod ord">
          <ac:chgData name="Bandara, Dilum (Data61, Eveleigh)" userId="7fa8ee33-8fdb-48f7-b772-d5ed5950799f" providerId="ADAL" clId="{41A998AB-B578-8D4A-A08E-D2D7E187F961}" dt="2023-06-13T04:57:51.148" v="7858" actId="20577"/>
          <ac:spMkLst>
            <pc:docMk/>
            <pc:sldMk cId="3374674655" sldId="372"/>
            <ac:spMk id="12" creationId="{00000000-0000-0000-0000-000000000000}"/>
          </ac:spMkLst>
        </pc:spChg>
        <pc:picChg chg="mod">
          <ac:chgData name="Bandara, Dilum (Data61, Eveleigh)" userId="7fa8ee33-8fdb-48f7-b772-d5ed5950799f" providerId="ADAL" clId="{41A998AB-B578-8D4A-A08E-D2D7E187F961}" dt="2023-06-13T04:57:56.352" v="7859" actId="1076"/>
          <ac:picMkLst>
            <pc:docMk/>
            <pc:sldMk cId="3374674655" sldId="372"/>
            <ac:picMk id="13" creationId="{00000000-0000-0000-0000-000000000000}"/>
          </ac:picMkLst>
        </pc:picChg>
      </pc:sldChg>
      <pc:sldChg chg="addSp delSp modSp add mod modClrScheme chgLayout modNotesTx">
        <pc:chgData name="Bandara, Dilum (Data61, Eveleigh)" userId="7fa8ee33-8fdb-48f7-b772-d5ed5950799f" providerId="ADAL" clId="{41A998AB-B578-8D4A-A08E-D2D7E187F961}" dt="2023-06-13T20:47:09.580" v="30915" actId="20577"/>
        <pc:sldMkLst>
          <pc:docMk/>
          <pc:sldMk cId="2711057292" sldId="373"/>
        </pc:sldMkLst>
        <pc:spChg chg="mod ord">
          <ac:chgData name="Bandara, Dilum (Data61, Eveleigh)" userId="7fa8ee33-8fdb-48f7-b772-d5ed5950799f" providerId="ADAL" clId="{41A998AB-B578-8D4A-A08E-D2D7E187F961}" dt="2023-06-12T22:02:08.759" v="7411" actId="20577"/>
          <ac:spMkLst>
            <pc:docMk/>
            <pc:sldMk cId="2711057292" sldId="373"/>
            <ac:spMk id="2" creationId="{00000000-0000-0000-0000-000000000000}"/>
          </ac:spMkLst>
        </pc:spChg>
        <pc:spChg chg="del mod ord">
          <ac:chgData name="Bandara, Dilum (Data61, Eveleigh)" userId="7fa8ee33-8fdb-48f7-b772-d5ed5950799f" providerId="ADAL" clId="{41A998AB-B578-8D4A-A08E-D2D7E187F961}" dt="2023-06-12T08:27:47.916" v="1648"/>
          <ac:spMkLst>
            <pc:docMk/>
            <pc:sldMk cId="2711057292" sldId="373"/>
            <ac:spMk id="4" creationId="{00000000-0000-0000-0000-000000000000}"/>
          </ac:spMkLst>
        </pc:spChg>
        <pc:spChg chg="add del">
          <ac:chgData name="Bandara, Dilum (Data61, Eveleigh)" userId="7fa8ee33-8fdb-48f7-b772-d5ed5950799f" providerId="ADAL" clId="{41A998AB-B578-8D4A-A08E-D2D7E187F961}" dt="2023-06-12T22:05:07.401" v="7416" actId="22"/>
          <ac:spMkLst>
            <pc:docMk/>
            <pc:sldMk cId="2711057292" sldId="373"/>
            <ac:spMk id="4" creationId="{37D6CD13-D668-93BD-BBB1-80CCED255E2C}"/>
          </ac:spMkLst>
        </pc:spChg>
        <pc:spChg chg="mod ord">
          <ac:chgData name="Bandara, Dilum (Data61, Eveleigh)" userId="7fa8ee33-8fdb-48f7-b772-d5ed5950799f" providerId="ADAL" clId="{41A998AB-B578-8D4A-A08E-D2D7E187F961}" dt="2023-06-11T23:19:35.603" v="279" actId="700"/>
          <ac:spMkLst>
            <pc:docMk/>
            <pc:sldMk cId="2711057292" sldId="373"/>
            <ac:spMk id="5" creationId="{00000000-0000-0000-0000-000000000000}"/>
          </ac:spMkLst>
        </pc:spChg>
        <pc:spChg chg="del">
          <ac:chgData name="Bandara, Dilum (Data61, Eveleigh)" userId="7fa8ee33-8fdb-48f7-b772-d5ed5950799f" providerId="ADAL" clId="{41A998AB-B578-8D4A-A08E-D2D7E187F961}" dt="2023-06-12T22:04:07.867" v="7413" actId="478"/>
          <ac:spMkLst>
            <pc:docMk/>
            <pc:sldMk cId="2711057292" sldId="373"/>
            <ac:spMk id="6" creationId="{00000000-0000-0000-0000-000000000000}"/>
          </ac:spMkLst>
        </pc:spChg>
        <pc:spChg chg="del">
          <ac:chgData name="Bandara, Dilum (Data61, Eveleigh)" userId="7fa8ee33-8fdb-48f7-b772-d5ed5950799f" providerId="ADAL" clId="{41A998AB-B578-8D4A-A08E-D2D7E187F961}" dt="2023-06-12T22:04:02.946" v="7412" actId="478"/>
          <ac:spMkLst>
            <pc:docMk/>
            <pc:sldMk cId="2711057292" sldId="373"/>
            <ac:spMk id="7" creationId="{00000000-0000-0000-0000-000000000000}"/>
          </ac:spMkLst>
        </pc:spChg>
        <pc:spChg chg="mod ord">
          <ac:chgData name="Bandara, Dilum (Data61, Eveleigh)" userId="7fa8ee33-8fdb-48f7-b772-d5ed5950799f" providerId="ADAL" clId="{41A998AB-B578-8D4A-A08E-D2D7E187F961}" dt="2023-06-13T20:46:11.551" v="30850" actId="20577"/>
          <ac:spMkLst>
            <pc:docMk/>
            <pc:sldMk cId="2711057292" sldId="373"/>
            <ac:spMk id="12" creationId="{00000000-0000-0000-0000-000000000000}"/>
          </ac:spMkLst>
        </pc:spChg>
      </pc:sldChg>
      <pc:sldChg chg="addSp delSp modSp add mod modClrScheme chgLayout modNotesTx">
        <pc:chgData name="Bandara, Dilum (Data61, Eveleigh)" userId="7fa8ee33-8fdb-48f7-b772-d5ed5950799f" providerId="ADAL" clId="{41A998AB-B578-8D4A-A08E-D2D7E187F961}" dt="2023-06-13T21:03:17.768" v="33329" actId="33524"/>
        <pc:sldMkLst>
          <pc:docMk/>
          <pc:sldMk cId="1912484235" sldId="375"/>
        </pc:sldMkLst>
        <pc:spChg chg="mod ord">
          <ac:chgData name="Bandara, Dilum (Data61, Eveleigh)" userId="7fa8ee33-8fdb-48f7-b772-d5ed5950799f" providerId="ADAL" clId="{41A998AB-B578-8D4A-A08E-D2D7E187F961}" dt="2023-06-13T05:08:16.205" v="8111" actId="6264"/>
          <ac:spMkLst>
            <pc:docMk/>
            <pc:sldMk cId="1912484235" sldId="375"/>
            <ac:spMk id="2" creationId="{616E6545-B36E-4096-9827-5D6F07587313}"/>
          </ac:spMkLst>
        </pc:spChg>
        <pc:spChg chg="mod ord">
          <ac:chgData name="Bandara, Dilum (Data61, Eveleigh)" userId="7fa8ee33-8fdb-48f7-b772-d5ed5950799f" providerId="ADAL" clId="{41A998AB-B578-8D4A-A08E-D2D7E187F961}" dt="2023-06-13T21:00:58.579" v="33145" actId="20577"/>
          <ac:spMkLst>
            <pc:docMk/>
            <pc:sldMk cId="1912484235" sldId="375"/>
            <ac:spMk id="3" creationId="{69A043BD-7EA3-48AB-B2EC-9CE15BA535EF}"/>
          </ac:spMkLst>
        </pc:spChg>
        <pc:spChg chg="add del mod">
          <ac:chgData name="Bandara, Dilum (Data61, Eveleigh)" userId="7fa8ee33-8fdb-48f7-b772-d5ed5950799f" providerId="ADAL" clId="{41A998AB-B578-8D4A-A08E-D2D7E187F961}" dt="2023-06-13T05:08:16.205" v="8111" actId="6264"/>
          <ac:spMkLst>
            <pc:docMk/>
            <pc:sldMk cId="1912484235" sldId="375"/>
            <ac:spMk id="4" creationId="{69B10CB9-F1F8-2683-FCE6-20F51C103846}"/>
          </ac:spMkLst>
        </pc:spChg>
        <pc:spChg chg="del mod">
          <ac:chgData name="Bandara, Dilum (Data61, Eveleigh)" userId="7fa8ee33-8fdb-48f7-b772-d5ed5950799f" providerId="ADAL" clId="{41A998AB-B578-8D4A-A08E-D2D7E187F961}" dt="2023-06-11T23:16:44.580" v="250" actId="700"/>
          <ac:spMkLst>
            <pc:docMk/>
            <pc:sldMk cId="1912484235" sldId="375"/>
            <ac:spMk id="4" creationId="{6A5ADC04-A139-4279-BDB2-21C47EC202D4}"/>
          </ac:spMkLst>
        </pc:spChg>
        <pc:spChg chg="add del mod">
          <ac:chgData name="Bandara, Dilum (Data61, Eveleigh)" userId="7fa8ee33-8fdb-48f7-b772-d5ed5950799f" providerId="ADAL" clId="{41A998AB-B578-8D4A-A08E-D2D7E187F961}" dt="2023-06-13T05:08:16.205" v="8111" actId="6264"/>
          <ac:spMkLst>
            <pc:docMk/>
            <pc:sldMk cId="1912484235" sldId="375"/>
            <ac:spMk id="5" creationId="{CDE976DC-825B-2CAF-4630-47AE35B438A8}"/>
          </ac:spMkLst>
        </pc:spChg>
        <pc:spChg chg="add del mod">
          <ac:chgData name="Bandara, Dilum (Data61, Eveleigh)" userId="7fa8ee33-8fdb-48f7-b772-d5ed5950799f" providerId="ADAL" clId="{41A998AB-B578-8D4A-A08E-D2D7E187F961}" dt="2023-06-13T05:08:16.205" v="8111" actId="6264"/>
          <ac:spMkLst>
            <pc:docMk/>
            <pc:sldMk cId="1912484235" sldId="375"/>
            <ac:spMk id="6" creationId="{722E8336-F0F0-5893-B195-BEE04B093AA0}"/>
          </ac:spMkLst>
        </pc:spChg>
        <pc:spChg chg="del mod ord">
          <ac:chgData name="Bandara, Dilum (Data61, Eveleigh)" userId="7fa8ee33-8fdb-48f7-b772-d5ed5950799f" providerId="ADAL" clId="{41A998AB-B578-8D4A-A08E-D2D7E187F961}" dt="2023-06-12T08:27:47.916" v="1648"/>
          <ac:spMkLst>
            <pc:docMk/>
            <pc:sldMk cId="1912484235" sldId="375"/>
            <ac:spMk id="7" creationId="{00000000-0000-0000-0000-000000000000}"/>
          </ac:spMkLst>
        </pc:spChg>
        <pc:spChg chg="mod ord">
          <ac:chgData name="Bandara, Dilum (Data61, Eveleigh)" userId="7fa8ee33-8fdb-48f7-b772-d5ed5950799f" providerId="ADAL" clId="{41A998AB-B578-8D4A-A08E-D2D7E187F961}" dt="2023-06-13T05:08:16.205" v="8111" actId="6264"/>
          <ac:spMkLst>
            <pc:docMk/>
            <pc:sldMk cId="1912484235" sldId="375"/>
            <ac:spMk id="8" creationId="{00000000-0000-0000-0000-000000000000}"/>
          </ac:spMkLst>
        </pc:spChg>
        <pc:picChg chg="add mod">
          <ac:chgData name="Bandara, Dilum (Data61, Eveleigh)" userId="7fa8ee33-8fdb-48f7-b772-d5ed5950799f" providerId="ADAL" clId="{41A998AB-B578-8D4A-A08E-D2D7E187F961}" dt="2023-06-13T05:15:06.103" v="8456" actId="167"/>
          <ac:picMkLst>
            <pc:docMk/>
            <pc:sldMk cId="1912484235" sldId="375"/>
            <ac:picMk id="7" creationId="{BA5F49FB-D964-BCE7-E200-5BB8E10A0D82}"/>
          </ac:picMkLst>
        </pc:picChg>
      </pc:sldChg>
      <pc:sldChg chg="delSp modSp add del mod modClrScheme chgLayout modNotes">
        <pc:chgData name="Bandara, Dilum (Data61, Eveleigh)" userId="7fa8ee33-8fdb-48f7-b772-d5ed5950799f" providerId="ADAL" clId="{41A998AB-B578-8D4A-A08E-D2D7E187F961}" dt="2023-06-13T05:16:57.650" v="8613" actId="2696"/>
        <pc:sldMkLst>
          <pc:docMk/>
          <pc:sldMk cId="1068771145" sldId="376"/>
        </pc:sldMkLst>
        <pc:spChg chg="mod ord">
          <ac:chgData name="Bandara, Dilum (Data61, Eveleigh)" userId="7fa8ee33-8fdb-48f7-b772-d5ed5950799f" providerId="ADAL" clId="{41A998AB-B578-8D4A-A08E-D2D7E187F961}" dt="2023-06-11T23:19:50.961" v="282" actId="700"/>
          <ac:spMkLst>
            <pc:docMk/>
            <pc:sldMk cId="1068771145" sldId="376"/>
            <ac:spMk id="2" creationId="{00000000-0000-0000-0000-000000000000}"/>
          </ac:spMkLst>
        </pc:spChg>
        <pc:spChg chg="del mod ord">
          <ac:chgData name="Bandara, Dilum (Data61, Eveleigh)" userId="7fa8ee33-8fdb-48f7-b772-d5ed5950799f" providerId="ADAL" clId="{41A998AB-B578-8D4A-A08E-D2D7E187F961}" dt="2023-06-12T08:27:47.916" v="1648"/>
          <ac:spMkLst>
            <pc:docMk/>
            <pc:sldMk cId="1068771145" sldId="376"/>
            <ac:spMk id="3" creationId="{00000000-0000-0000-0000-000000000000}"/>
          </ac:spMkLst>
        </pc:spChg>
        <pc:spChg chg="mod ord">
          <ac:chgData name="Bandara, Dilum (Data61, Eveleigh)" userId="7fa8ee33-8fdb-48f7-b772-d5ed5950799f" providerId="ADAL" clId="{41A998AB-B578-8D4A-A08E-D2D7E187F961}" dt="2023-06-11T23:19:50.961" v="282" actId="700"/>
          <ac:spMkLst>
            <pc:docMk/>
            <pc:sldMk cId="1068771145" sldId="376"/>
            <ac:spMk id="5" creationId="{00000000-0000-0000-0000-000000000000}"/>
          </ac:spMkLst>
        </pc:spChg>
        <pc:spChg chg="mod ord">
          <ac:chgData name="Bandara, Dilum (Data61, Eveleigh)" userId="7fa8ee33-8fdb-48f7-b772-d5ed5950799f" providerId="ADAL" clId="{41A998AB-B578-8D4A-A08E-D2D7E187F961}" dt="2023-06-11T23:19:56.149" v="284" actId="27636"/>
          <ac:spMkLst>
            <pc:docMk/>
            <pc:sldMk cId="1068771145" sldId="376"/>
            <ac:spMk id="7" creationId="{00000000-0000-0000-0000-000000000000}"/>
          </ac:spMkLst>
        </pc:spChg>
      </pc:sldChg>
      <pc:sldChg chg="delSp modSp add mod modClrScheme chgLayout modNotes modNotesTx">
        <pc:chgData name="Bandara, Dilum (Data61, Eveleigh)" userId="7fa8ee33-8fdb-48f7-b772-d5ed5950799f" providerId="ADAL" clId="{41A998AB-B578-8D4A-A08E-D2D7E187F961}" dt="2023-06-13T21:14:06.746" v="34036" actId="20577"/>
        <pc:sldMkLst>
          <pc:docMk/>
          <pc:sldMk cId="2251634262" sldId="377"/>
        </pc:sldMkLst>
        <pc:spChg chg="mod ord">
          <ac:chgData name="Bandara, Dilum (Data61, Eveleigh)" userId="7fa8ee33-8fdb-48f7-b772-d5ed5950799f" providerId="ADAL" clId="{41A998AB-B578-8D4A-A08E-D2D7E187F961}" dt="2023-06-11T23:20:14.598" v="297" actId="20577"/>
          <ac:spMkLst>
            <pc:docMk/>
            <pc:sldMk cId="2251634262" sldId="377"/>
            <ac:spMk id="2" creationId="{00000000-0000-0000-0000-000000000000}"/>
          </ac:spMkLst>
        </pc:spChg>
        <pc:spChg chg="del">
          <ac:chgData name="Bandara, Dilum (Data61, Eveleigh)" userId="7fa8ee33-8fdb-48f7-b772-d5ed5950799f" providerId="ADAL" clId="{41A998AB-B578-8D4A-A08E-D2D7E187F961}" dt="2023-06-13T05:19:04.975" v="8625" actId="478"/>
          <ac:spMkLst>
            <pc:docMk/>
            <pc:sldMk cId="2251634262" sldId="377"/>
            <ac:spMk id="3" creationId="{00000000-0000-0000-0000-000000000000}"/>
          </ac:spMkLst>
        </pc:spChg>
        <pc:spChg chg="del mod ord">
          <ac:chgData name="Bandara, Dilum (Data61, Eveleigh)" userId="7fa8ee33-8fdb-48f7-b772-d5ed5950799f" providerId="ADAL" clId="{41A998AB-B578-8D4A-A08E-D2D7E187F961}" dt="2023-06-12T08:27:47.916" v="1648"/>
          <ac:spMkLst>
            <pc:docMk/>
            <pc:sldMk cId="2251634262" sldId="377"/>
            <ac:spMk id="5" creationId="{00000000-0000-0000-0000-000000000000}"/>
          </ac:spMkLst>
        </pc:spChg>
        <pc:spChg chg="mod ord">
          <ac:chgData name="Bandara, Dilum (Data61, Eveleigh)" userId="7fa8ee33-8fdb-48f7-b772-d5ed5950799f" providerId="ADAL" clId="{41A998AB-B578-8D4A-A08E-D2D7E187F961}" dt="2023-06-11T23:20:01.511" v="285" actId="700"/>
          <ac:spMkLst>
            <pc:docMk/>
            <pc:sldMk cId="2251634262" sldId="377"/>
            <ac:spMk id="6" creationId="{00000000-0000-0000-0000-000000000000}"/>
          </ac:spMkLst>
        </pc:spChg>
        <pc:spChg chg="mod ord">
          <ac:chgData name="Bandara, Dilum (Data61, Eveleigh)" userId="7fa8ee33-8fdb-48f7-b772-d5ed5950799f" providerId="ADAL" clId="{41A998AB-B578-8D4A-A08E-D2D7E187F961}" dt="2023-06-13T21:13:19.241" v="33968" actId="27636"/>
          <ac:spMkLst>
            <pc:docMk/>
            <pc:sldMk cId="2251634262" sldId="377"/>
            <ac:spMk id="7" creationId="{00000000-0000-0000-0000-000000000000}"/>
          </ac:spMkLst>
        </pc:spChg>
        <pc:spChg chg="del">
          <ac:chgData name="Bandara, Dilum (Data61, Eveleigh)" userId="7fa8ee33-8fdb-48f7-b772-d5ed5950799f" providerId="ADAL" clId="{41A998AB-B578-8D4A-A08E-D2D7E187F961}" dt="2023-06-13T05:19:04.975" v="8625" actId="478"/>
          <ac:spMkLst>
            <pc:docMk/>
            <pc:sldMk cId="2251634262" sldId="377"/>
            <ac:spMk id="8" creationId="{00000000-0000-0000-0000-000000000000}"/>
          </ac:spMkLst>
        </pc:spChg>
        <pc:spChg chg="del">
          <ac:chgData name="Bandara, Dilum (Data61, Eveleigh)" userId="7fa8ee33-8fdb-48f7-b772-d5ed5950799f" providerId="ADAL" clId="{41A998AB-B578-8D4A-A08E-D2D7E187F961}" dt="2023-06-13T05:19:04.975" v="8625" actId="478"/>
          <ac:spMkLst>
            <pc:docMk/>
            <pc:sldMk cId="2251634262" sldId="377"/>
            <ac:spMk id="12" creationId="{00000000-0000-0000-0000-000000000000}"/>
          </ac:spMkLst>
        </pc:spChg>
        <pc:spChg chg="del">
          <ac:chgData name="Bandara, Dilum (Data61, Eveleigh)" userId="7fa8ee33-8fdb-48f7-b772-d5ed5950799f" providerId="ADAL" clId="{41A998AB-B578-8D4A-A08E-D2D7E187F961}" dt="2023-06-13T05:19:04.975" v="8625" actId="478"/>
          <ac:spMkLst>
            <pc:docMk/>
            <pc:sldMk cId="2251634262" sldId="377"/>
            <ac:spMk id="13" creationId="{00000000-0000-0000-0000-000000000000}"/>
          </ac:spMkLst>
        </pc:spChg>
        <pc:spChg chg="del">
          <ac:chgData name="Bandara, Dilum (Data61, Eveleigh)" userId="7fa8ee33-8fdb-48f7-b772-d5ed5950799f" providerId="ADAL" clId="{41A998AB-B578-8D4A-A08E-D2D7E187F961}" dt="2023-06-13T05:19:04.975" v="8625" actId="478"/>
          <ac:spMkLst>
            <pc:docMk/>
            <pc:sldMk cId="2251634262" sldId="377"/>
            <ac:spMk id="15" creationId="{00000000-0000-0000-0000-000000000000}"/>
          </ac:spMkLst>
        </pc:spChg>
        <pc:spChg chg="del">
          <ac:chgData name="Bandara, Dilum (Data61, Eveleigh)" userId="7fa8ee33-8fdb-48f7-b772-d5ed5950799f" providerId="ADAL" clId="{41A998AB-B578-8D4A-A08E-D2D7E187F961}" dt="2023-06-13T05:19:04.975" v="8625" actId="478"/>
          <ac:spMkLst>
            <pc:docMk/>
            <pc:sldMk cId="2251634262" sldId="377"/>
            <ac:spMk id="16" creationId="{00000000-0000-0000-0000-000000000000}"/>
          </ac:spMkLst>
        </pc:spChg>
        <pc:spChg chg="del">
          <ac:chgData name="Bandara, Dilum (Data61, Eveleigh)" userId="7fa8ee33-8fdb-48f7-b772-d5ed5950799f" providerId="ADAL" clId="{41A998AB-B578-8D4A-A08E-D2D7E187F961}" dt="2023-06-13T05:19:11.909" v="8628" actId="478"/>
          <ac:spMkLst>
            <pc:docMk/>
            <pc:sldMk cId="2251634262" sldId="377"/>
            <ac:spMk id="17" creationId="{00000000-0000-0000-0000-000000000000}"/>
          </ac:spMkLst>
        </pc:spChg>
        <pc:cxnChg chg="del mod">
          <ac:chgData name="Bandara, Dilum (Data61, Eveleigh)" userId="7fa8ee33-8fdb-48f7-b772-d5ed5950799f" providerId="ADAL" clId="{41A998AB-B578-8D4A-A08E-D2D7E187F961}" dt="2023-06-13T05:19:07.099" v="8626" actId="478"/>
          <ac:cxnSpMkLst>
            <pc:docMk/>
            <pc:sldMk cId="2251634262" sldId="377"/>
            <ac:cxnSpMk id="9" creationId="{00000000-0000-0000-0000-000000000000}"/>
          </ac:cxnSpMkLst>
        </pc:cxnChg>
        <pc:cxnChg chg="del mod">
          <ac:chgData name="Bandara, Dilum (Data61, Eveleigh)" userId="7fa8ee33-8fdb-48f7-b772-d5ed5950799f" providerId="ADAL" clId="{41A998AB-B578-8D4A-A08E-D2D7E187F961}" dt="2023-06-13T05:19:09.431" v="8627" actId="478"/>
          <ac:cxnSpMkLst>
            <pc:docMk/>
            <pc:sldMk cId="2251634262" sldId="377"/>
            <ac:cxnSpMk id="14" creationId="{00000000-0000-0000-0000-000000000000}"/>
          </ac:cxnSpMkLst>
        </pc:cxnChg>
      </pc:sldChg>
      <pc:sldChg chg="delSp modSp add del mod modClrScheme chgLayout">
        <pc:chgData name="Bandara, Dilum (Data61, Eveleigh)" userId="7fa8ee33-8fdb-48f7-b772-d5ed5950799f" providerId="ADAL" clId="{41A998AB-B578-8D4A-A08E-D2D7E187F961}" dt="2023-06-13T05:23:19.341" v="8721" actId="2696"/>
        <pc:sldMkLst>
          <pc:docMk/>
          <pc:sldMk cId="3694590584" sldId="378"/>
        </pc:sldMkLst>
        <pc:spChg chg="mod ord">
          <ac:chgData name="Bandara, Dilum (Data61, Eveleigh)" userId="7fa8ee33-8fdb-48f7-b772-d5ed5950799f" providerId="ADAL" clId="{41A998AB-B578-8D4A-A08E-D2D7E187F961}" dt="2023-06-11T23:20:11.225" v="296" actId="20577"/>
          <ac:spMkLst>
            <pc:docMk/>
            <pc:sldMk cId="3694590584" sldId="378"/>
            <ac:spMk id="2" creationId="{00000000-0000-0000-0000-000000000000}"/>
          </ac:spMkLst>
        </pc:spChg>
        <pc:spChg chg="del mod ord">
          <ac:chgData name="Bandara, Dilum (Data61, Eveleigh)" userId="7fa8ee33-8fdb-48f7-b772-d5ed5950799f" providerId="ADAL" clId="{41A998AB-B578-8D4A-A08E-D2D7E187F961}" dt="2023-06-12T08:27:47.916" v="1648"/>
          <ac:spMkLst>
            <pc:docMk/>
            <pc:sldMk cId="3694590584" sldId="378"/>
            <ac:spMk id="3" creationId="{00000000-0000-0000-0000-000000000000}"/>
          </ac:spMkLst>
        </pc:spChg>
        <pc:spChg chg="mod ord">
          <ac:chgData name="Bandara, Dilum (Data61, Eveleigh)" userId="7fa8ee33-8fdb-48f7-b772-d5ed5950799f" providerId="ADAL" clId="{41A998AB-B578-8D4A-A08E-D2D7E187F961}" dt="2023-06-11T23:20:05.933" v="287" actId="700"/>
          <ac:spMkLst>
            <pc:docMk/>
            <pc:sldMk cId="3694590584" sldId="378"/>
            <ac:spMk id="4" creationId="{00000000-0000-0000-0000-000000000000}"/>
          </ac:spMkLst>
        </pc:spChg>
        <pc:spChg chg="mod ord">
          <ac:chgData name="Bandara, Dilum (Data61, Eveleigh)" userId="7fa8ee33-8fdb-48f7-b772-d5ed5950799f" providerId="ADAL" clId="{41A998AB-B578-8D4A-A08E-D2D7E187F961}" dt="2023-06-13T05:20:34.972" v="8633" actId="27636"/>
          <ac:spMkLst>
            <pc:docMk/>
            <pc:sldMk cId="3694590584" sldId="378"/>
            <ac:spMk id="7" creationId="{00000000-0000-0000-0000-000000000000}"/>
          </ac:spMkLst>
        </pc:spChg>
      </pc:sldChg>
      <pc:sldChg chg="add del">
        <pc:chgData name="Bandara, Dilum (Data61, Eveleigh)" userId="7fa8ee33-8fdb-48f7-b772-d5ed5950799f" providerId="ADAL" clId="{41A998AB-B578-8D4A-A08E-D2D7E187F961}" dt="2023-06-11T23:20:20.823" v="298" actId="2696"/>
        <pc:sldMkLst>
          <pc:docMk/>
          <pc:sldMk cId="3587992024" sldId="379"/>
        </pc:sldMkLst>
      </pc:sldChg>
      <pc:sldChg chg="add del">
        <pc:chgData name="Bandara, Dilum (Data61, Eveleigh)" userId="7fa8ee33-8fdb-48f7-b772-d5ed5950799f" providerId="ADAL" clId="{41A998AB-B578-8D4A-A08E-D2D7E187F961}" dt="2023-06-11T23:20:48.163" v="304" actId="2696"/>
        <pc:sldMkLst>
          <pc:docMk/>
          <pc:sldMk cId="653973690" sldId="380"/>
        </pc:sldMkLst>
      </pc:sldChg>
      <pc:sldChg chg="addSp delSp modSp add mod modClrScheme chgLayout modNotesTx">
        <pc:chgData name="Bandara, Dilum (Data61, Eveleigh)" userId="7fa8ee33-8fdb-48f7-b772-d5ed5950799f" providerId="ADAL" clId="{41A998AB-B578-8D4A-A08E-D2D7E187F961}" dt="2023-06-13T21:22:43.852" v="34741" actId="20577"/>
        <pc:sldMkLst>
          <pc:docMk/>
          <pc:sldMk cId="3047151647" sldId="381"/>
        </pc:sldMkLst>
        <pc:spChg chg="mod ord">
          <ac:chgData name="Bandara, Dilum (Data61, Eveleigh)" userId="7fa8ee33-8fdb-48f7-b772-d5ed5950799f" providerId="ADAL" clId="{41A998AB-B578-8D4A-A08E-D2D7E187F961}" dt="2023-06-13T05:23:29.046" v="8723" actId="20577"/>
          <ac:spMkLst>
            <pc:docMk/>
            <pc:sldMk cId="3047151647" sldId="381"/>
            <ac:spMk id="2" creationId="{616E6545-B36E-4096-9827-5D6F07587313}"/>
          </ac:spMkLst>
        </pc:spChg>
        <pc:spChg chg="mod ord">
          <ac:chgData name="Bandara, Dilum (Data61, Eveleigh)" userId="7fa8ee33-8fdb-48f7-b772-d5ed5950799f" providerId="ADAL" clId="{41A998AB-B578-8D4A-A08E-D2D7E187F961}" dt="2023-06-13T05:31:57.495" v="8921" actId="20577"/>
          <ac:spMkLst>
            <pc:docMk/>
            <pc:sldMk cId="3047151647" sldId="381"/>
            <ac:spMk id="3" creationId="{69A043BD-7EA3-48AB-B2EC-9CE15BA535EF}"/>
          </ac:spMkLst>
        </pc:spChg>
        <pc:spChg chg="del mod">
          <ac:chgData name="Bandara, Dilum (Data61, Eveleigh)" userId="7fa8ee33-8fdb-48f7-b772-d5ed5950799f" providerId="ADAL" clId="{41A998AB-B578-8D4A-A08E-D2D7E187F961}" dt="2023-06-11T23:21:00.436" v="310" actId="700"/>
          <ac:spMkLst>
            <pc:docMk/>
            <pc:sldMk cId="3047151647" sldId="381"/>
            <ac:spMk id="4" creationId="{6A5ADC04-A139-4279-BDB2-21C47EC202D4}"/>
          </ac:spMkLst>
        </pc:spChg>
        <pc:spChg chg="add del mod">
          <ac:chgData name="Bandara, Dilum (Data61, Eveleigh)" userId="7fa8ee33-8fdb-48f7-b772-d5ed5950799f" providerId="ADAL" clId="{41A998AB-B578-8D4A-A08E-D2D7E187F961}" dt="2023-06-13T05:23:24.527" v="8722" actId="6264"/>
          <ac:spMkLst>
            <pc:docMk/>
            <pc:sldMk cId="3047151647" sldId="381"/>
            <ac:spMk id="4" creationId="{E4B15260-C25D-0A86-972C-8D5ECE2D1682}"/>
          </ac:spMkLst>
        </pc:spChg>
        <pc:spChg chg="add del mod">
          <ac:chgData name="Bandara, Dilum (Data61, Eveleigh)" userId="7fa8ee33-8fdb-48f7-b772-d5ed5950799f" providerId="ADAL" clId="{41A998AB-B578-8D4A-A08E-D2D7E187F961}" dt="2023-06-13T05:23:24.527" v="8722" actId="6264"/>
          <ac:spMkLst>
            <pc:docMk/>
            <pc:sldMk cId="3047151647" sldId="381"/>
            <ac:spMk id="5" creationId="{FF0FFC2D-7900-DDB1-1663-9FCECE2A5DF1}"/>
          </ac:spMkLst>
        </pc:spChg>
        <pc:spChg chg="add del mod">
          <ac:chgData name="Bandara, Dilum (Data61, Eveleigh)" userId="7fa8ee33-8fdb-48f7-b772-d5ed5950799f" providerId="ADAL" clId="{41A998AB-B578-8D4A-A08E-D2D7E187F961}" dt="2023-06-13T05:23:24.527" v="8722" actId="6264"/>
          <ac:spMkLst>
            <pc:docMk/>
            <pc:sldMk cId="3047151647" sldId="381"/>
            <ac:spMk id="6" creationId="{23C51027-3878-DB39-EB81-134075CB80AE}"/>
          </ac:spMkLst>
        </pc:spChg>
        <pc:spChg chg="del mod ord">
          <ac:chgData name="Bandara, Dilum (Data61, Eveleigh)" userId="7fa8ee33-8fdb-48f7-b772-d5ed5950799f" providerId="ADAL" clId="{41A998AB-B578-8D4A-A08E-D2D7E187F961}" dt="2023-06-12T08:27:47.916" v="1648"/>
          <ac:spMkLst>
            <pc:docMk/>
            <pc:sldMk cId="3047151647" sldId="381"/>
            <ac:spMk id="7" creationId="{00000000-0000-0000-0000-000000000000}"/>
          </ac:spMkLst>
        </pc:spChg>
        <pc:spChg chg="mod ord">
          <ac:chgData name="Bandara, Dilum (Data61, Eveleigh)" userId="7fa8ee33-8fdb-48f7-b772-d5ed5950799f" providerId="ADAL" clId="{41A998AB-B578-8D4A-A08E-D2D7E187F961}" dt="2023-06-13T05:23:24.527" v="8722" actId="6264"/>
          <ac:spMkLst>
            <pc:docMk/>
            <pc:sldMk cId="3047151647" sldId="381"/>
            <ac:spMk id="8" creationId="{00000000-0000-0000-0000-000000000000}"/>
          </ac:spMkLst>
        </pc:spChg>
      </pc:sldChg>
      <pc:sldChg chg="add del">
        <pc:chgData name="Bandara, Dilum (Data61, Eveleigh)" userId="7fa8ee33-8fdb-48f7-b772-d5ed5950799f" providerId="ADAL" clId="{41A998AB-B578-8D4A-A08E-D2D7E187F961}" dt="2023-06-11T23:09:01.019" v="40" actId="2696"/>
        <pc:sldMkLst>
          <pc:docMk/>
          <pc:sldMk cId="2171253714" sldId="382"/>
        </pc:sldMkLst>
      </pc:sldChg>
      <pc:sldChg chg="add del">
        <pc:chgData name="Bandara, Dilum (Data61, Eveleigh)" userId="7fa8ee33-8fdb-48f7-b772-d5ed5950799f" providerId="ADAL" clId="{41A998AB-B578-8D4A-A08E-D2D7E187F961}" dt="2023-06-11T23:21:06.877" v="311" actId="2696"/>
        <pc:sldMkLst>
          <pc:docMk/>
          <pc:sldMk cId="883834212" sldId="383"/>
        </pc:sldMkLst>
      </pc:sldChg>
      <pc:sldChg chg="addSp delSp modSp add mod modClrScheme chgLayout modNotes modNotesTx">
        <pc:chgData name="Bandara, Dilum (Data61, Eveleigh)" userId="7fa8ee33-8fdb-48f7-b772-d5ed5950799f" providerId="ADAL" clId="{41A998AB-B578-8D4A-A08E-D2D7E187F961}" dt="2023-06-13T22:07:59.410" v="35109" actId="20577"/>
        <pc:sldMkLst>
          <pc:docMk/>
          <pc:sldMk cId="3528479360" sldId="384"/>
        </pc:sldMkLst>
        <pc:spChg chg="mod ord">
          <ac:chgData name="Bandara, Dilum (Data61, Eveleigh)" userId="7fa8ee33-8fdb-48f7-b772-d5ed5950799f" providerId="ADAL" clId="{41A998AB-B578-8D4A-A08E-D2D7E187F961}" dt="2023-06-13T05:41:16.162" v="9039" actId="20577"/>
          <ac:spMkLst>
            <pc:docMk/>
            <pc:sldMk cId="3528479360" sldId="384"/>
            <ac:spMk id="2" creationId="{00000000-0000-0000-0000-000000000000}"/>
          </ac:spMkLst>
        </pc:spChg>
        <pc:spChg chg="del mod ord">
          <ac:chgData name="Bandara, Dilum (Data61, Eveleigh)" userId="7fa8ee33-8fdb-48f7-b772-d5ed5950799f" providerId="ADAL" clId="{41A998AB-B578-8D4A-A08E-D2D7E187F961}" dt="2023-06-12T08:27:47.916" v="1648"/>
          <ac:spMkLst>
            <pc:docMk/>
            <pc:sldMk cId="3528479360" sldId="384"/>
            <ac:spMk id="3" creationId="{00000000-0000-0000-0000-000000000000}"/>
          </ac:spMkLst>
        </pc:spChg>
        <pc:spChg chg="mod ord">
          <ac:chgData name="Bandara, Dilum (Data61, Eveleigh)" userId="7fa8ee33-8fdb-48f7-b772-d5ed5950799f" providerId="ADAL" clId="{41A998AB-B578-8D4A-A08E-D2D7E187F961}" dt="2023-06-11T23:21:13.258" v="313" actId="700"/>
          <ac:spMkLst>
            <pc:docMk/>
            <pc:sldMk cId="3528479360" sldId="384"/>
            <ac:spMk id="4" creationId="{00000000-0000-0000-0000-000000000000}"/>
          </ac:spMkLst>
        </pc:spChg>
        <pc:spChg chg="mod ord">
          <ac:chgData name="Bandara, Dilum (Data61, Eveleigh)" userId="7fa8ee33-8fdb-48f7-b772-d5ed5950799f" providerId="ADAL" clId="{41A998AB-B578-8D4A-A08E-D2D7E187F961}" dt="2023-06-13T22:04:51.141" v="35017" actId="20577"/>
          <ac:spMkLst>
            <pc:docMk/>
            <pc:sldMk cId="3528479360" sldId="384"/>
            <ac:spMk id="7" creationId="{00000000-0000-0000-0000-000000000000}"/>
          </ac:spMkLst>
        </pc:spChg>
        <pc:picChg chg="add mod">
          <ac:chgData name="Bandara, Dilum (Data61, Eveleigh)" userId="7fa8ee33-8fdb-48f7-b772-d5ed5950799f" providerId="ADAL" clId="{41A998AB-B578-8D4A-A08E-D2D7E187F961}" dt="2023-06-13T05:43:18.279" v="9058" actId="1035"/>
          <ac:picMkLst>
            <pc:docMk/>
            <pc:sldMk cId="3528479360" sldId="384"/>
            <ac:picMk id="3" creationId="{C29A8120-2E5A-28D7-B527-C1B7D7475B3C}"/>
          </ac:picMkLst>
        </pc:picChg>
      </pc:sldChg>
      <pc:sldChg chg="addSp delSp modSp add del mod modClrScheme chgLayout">
        <pc:chgData name="Bandara, Dilum (Data61, Eveleigh)" userId="7fa8ee33-8fdb-48f7-b772-d5ed5950799f" providerId="ADAL" clId="{41A998AB-B578-8D4A-A08E-D2D7E187F961}" dt="2023-06-13T05:43:39.749" v="9059" actId="2696"/>
        <pc:sldMkLst>
          <pc:docMk/>
          <pc:sldMk cId="1187583739" sldId="385"/>
        </pc:sldMkLst>
        <pc:spChg chg="del mod ord">
          <ac:chgData name="Bandara, Dilum (Data61, Eveleigh)" userId="7fa8ee33-8fdb-48f7-b772-d5ed5950799f" providerId="ADAL" clId="{41A998AB-B578-8D4A-A08E-D2D7E187F961}" dt="2023-06-12T08:27:47.916" v="1648"/>
          <ac:spMkLst>
            <pc:docMk/>
            <pc:sldMk cId="1187583739" sldId="385"/>
            <ac:spMk id="2" creationId="{00000000-0000-0000-0000-000000000000}"/>
          </ac:spMkLst>
        </pc:spChg>
        <pc:spChg chg="mod ord">
          <ac:chgData name="Bandara, Dilum (Data61, Eveleigh)" userId="7fa8ee33-8fdb-48f7-b772-d5ed5950799f" providerId="ADAL" clId="{41A998AB-B578-8D4A-A08E-D2D7E187F961}" dt="2023-06-11T23:21:17.612" v="315" actId="27636"/>
          <ac:spMkLst>
            <pc:docMk/>
            <pc:sldMk cId="1187583739" sldId="385"/>
            <ac:spMk id="3" creationId="{00000000-0000-0000-0000-000000000000}"/>
          </ac:spMkLst>
        </pc:spChg>
        <pc:spChg chg="mod ord">
          <ac:chgData name="Bandara, Dilum (Data61, Eveleigh)" userId="7fa8ee33-8fdb-48f7-b772-d5ed5950799f" providerId="ADAL" clId="{41A998AB-B578-8D4A-A08E-D2D7E187F961}" dt="2023-06-11T23:21:17.585" v="314" actId="700"/>
          <ac:spMkLst>
            <pc:docMk/>
            <pc:sldMk cId="1187583739" sldId="385"/>
            <ac:spMk id="4" creationId="{00000000-0000-0000-0000-000000000000}"/>
          </ac:spMkLst>
        </pc:spChg>
        <pc:spChg chg="add mod ord">
          <ac:chgData name="Bandara, Dilum (Data61, Eveleigh)" userId="7fa8ee33-8fdb-48f7-b772-d5ed5950799f" providerId="ADAL" clId="{41A998AB-B578-8D4A-A08E-D2D7E187F961}" dt="2023-06-11T23:21:28.049" v="321" actId="20577"/>
          <ac:spMkLst>
            <pc:docMk/>
            <pc:sldMk cId="1187583739" sldId="385"/>
            <ac:spMk id="5" creationId="{289E81DC-0E2A-959B-D6D0-2DABB9A27A35}"/>
          </ac:spMkLst>
        </pc:spChg>
        <pc:spChg chg="mod">
          <ac:chgData name="Bandara, Dilum (Data61, Eveleigh)" userId="7fa8ee33-8fdb-48f7-b772-d5ed5950799f" providerId="ADAL" clId="{41A998AB-B578-8D4A-A08E-D2D7E187F961}" dt="2023-06-11T23:21:19.740" v="316" actId="21"/>
          <ac:spMkLst>
            <pc:docMk/>
            <pc:sldMk cId="1187583739" sldId="385"/>
            <ac:spMk id="7" creationId="{77548C7C-0196-490E-A17B-79C41580E6F0}"/>
          </ac:spMkLst>
        </pc:spChg>
        <pc:picChg chg="del">
          <ac:chgData name="Bandara, Dilum (Data61, Eveleigh)" userId="7fa8ee33-8fdb-48f7-b772-d5ed5950799f" providerId="ADAL" clId="{41A998AB-B578-8D4A-A08E-D2D7E187F961}" dt="2023-06-13T05:43:04.448" v="9053" actId="21"/>
          <ac:picMkLst>
            <pc:docMk/>
            <pc:sldMk cId="1187583739" sldId="385"/>
            <ac:picMk id="6" creationId="{00000000-0000-0000-0000-000000000000}"/>
          </ac:picMkLst>
        </pc:picChg>
      </pc:sldChg>
      <pc:sldChg chg="add del">
        <pc:chgData name="Bandara, Dilum (Data61, Eveleigh)" userId="7fa8ee33-8fdb-48f7-b772-d5ed5950799f" providerId="ADAL" clId="{41A998AB-B578-8D4A-A08E-D2D7E187F961}" dt="2023-06-11T23:09:32.701" v="44" actId="2696"/>
        <pc:sldMkLst>
          <pc:docMk/>
          <pc:sldMk cId="1116176" sldId="387"/>
        </pc:sldMkLst>
      </pc:sldChg>
      <pc:sldChg chg="add del">
        <pc:chgData name="Bandara, Dilum (Data61, Eveleigh)" userId="7fa8ee33-8fdb-48f7-b772-d5ed5950799f" providerId="ADAL" clId="{41A998AB-B578-8D4A-A08E-D2D7E187F961}" dt="2023-06-11T23:09:27.897" v="42" actId="2696"/>
        <pc:sldMkLst>
          <pc:docMk/>
          <pc:sldMk cId="3753981983" sldId="388"/>
        </pc:sldMkLst>
      </pc:sldChg>
      <pc:sldChg chg="addSp delSp modSp ord modNotesTx">
        <pc:chgData name="Bandara, Dilum (Data61, Eveleigh)" userId="7fa8ee33-8fdb-48f7-b772-d5ed5950799f" providerId="ADAL" clId="{41A998AB-B578-8D4A-A08E-D2D7E187F961}" dt="2023-06-12T08:27:47.916" v="1648"/>
        <pc:sldMkLst>
          <pc:docMk/>
          <pc:sldMk cId="3001440702" sldId="2686"/>
        </pc:sldMkLst>
        <pc:spChg chg="add del mod">
          <ac:chgData name="Bandara, Dilum (Data61, Eveleigh)" userId="7fa8ee33-8fdb-48f7-b772-d5ed5950799f" providerId="ADAL" clId="{41A998AB-B578-8D4A-A08E-D2D7E187F961}" dt="2023-06-12T08:27:47.916" v="1648"/>
          <ac:spMkLst>
            <pc:docMk/>
            <pc:sldMk cId="3001440702" sldId="2686"/>
            <ac:spMk id="4" creationId="{1933623A-6CBA-922A-DEF7-4CF23C705D75}"/>
          </ac:spMkLst>
        </pc:spChg>
      </pc:sldChg>
      <pc:sldChg chg="addSp delSp modSp mod modNotesTx">
        <pc:chgData name="Bandara, Dilum (Data61, Eveleigh)" userId="7fa8ee33-8fdb-48f7-b772-d5ed5950799f" providerId="ADAL" clId="{41A998AB-B578-8D4A-A08E-D2D7E187F961}" dt="2023-06-13T06:17:02.072" v="9146" actId="20577"/>
        <pc:sldMkLst>
          <pc:docMk/>
          <pc:sldMk cId="4045080994" sldId="2693"/>
        </pc:sldMkLst>
        <pc:spChg chg="mod">
          <ac:chgData name="Bandara, Dilum (Data61, Eveleigh)" userId="7fa8ee33-8fdb-48f7-b772-d5ed5950799f" providerId="ADAL" clId="{41A998AB-B578-8D4A-A08E-D2D7E187F961}" dt="2023-06-12T08:00:15.627" v="1041" actId="20577"/>
          <ac:spMkLst>
            <pc:docMk/>
            <pc:sldMk cId="4045080994" sldId="2693"/>
            <ac:spMk id="3" creationId="{00000000-0000-0000-0000-000000000000}"/>
          </ac:spMkLst>
        </pc:spChg>
        <pc:spChg chg="add del mod">
          <ac:chgData name="Bandara, Dilum (Data61, Eveleigh)" userId="7fa8ee33-8fdb-48f7-b772-d5ed5950799f" providerId="ADAL" clId="{41A998AB-B578-8D4A-A08E-D2D7E187F961}" dt="2023-06-12T08:27:47.916" v="1648"/>
          <ac:spMkLst>
            <pc:docMk/>
            <pc:sldMk cId="4045080994" sldId="2693"/>
            <ac:spMk id="5" creationId="{92E82D45-9438-4C24-B9F9-F5B2D9658C64}"/>
          </ac:spMkLst>
        </pc:spChg>
      </pc:sldChg>
      <pc:sldChg chg="add del">
        <pc:chgData name="Bandara, Dilum (Data61, Eveleigh)" userId="7fa8ee33-8fdb-48f7-b772-d5ed5950799f" providerId="ADAL" clId="{41A998AB-B578-8D4A-A08E-D2D7E187F961}" dt="2023-06-11T23:16:35.007" v="247" actId="2696"/>
        <pc:sldMkLst>
          <pc:docMk/>
          <pc:sldMk cId="2573141875" sldId="2694"/>
        </pc:sldMkLst>
      </pc:sldChg>
      <pc:sldChg chg="modSp add mod">
        <pc:chgData name="Bandara, Dilum (Data61, Eveleigh)" userId="7fa8ee33-8fdb-48f7-b772-d5ed5950799f" providerId="ADAL" clId="{41A998AB-B578-8D4A-A08E-D2D7E187F961}" dt="2023-06-11T23:15:11.936" v="186" actId="20577"/>
        <pc:sldMkLst>
          <pc:docMk/>
          <pc:sldMk cId="2081098723" sldId="2695"/>
        </pc:sldMkLst>
        <pc:spChg chg="mod">
          <ac:chgData name="Bandara, Dilum (Data61, Eveleigh)" userId="7fa8ee33-8fdb-48f7-b772-d5ed5950799f" providerId="ADAL" clId="{41A998AB-B578-8D4A-A08E-D2D7E187F961}" dt="2023-06-11T23:15:11.936" v="186" actId="20577"/>
          <ac:spMkLst>
            <pc:docMk/>
            <pc:sldMk cId="2081098723" sldId="2695"/>
            <ac:spMk id="2" creationId="{00000000-0000-0000-0000-000000000000}"/>
          </ac:spMkLst>
        </pc:spChg>
      </pc:sldChg>
      <pc:sldChg chg="modSp add mod">
        <pc:chgData name="Bandara, Dilum (Data61, Eveleigh)" userId="7fa8ee33-8fdb-48f7-b772-d5ed5950799f" providerId="ADAL" clId="{41A998AB-B578-8D4A-A08E-D2D7E187F961}" dt="2023-06-11T23:15:51.232" v="217" actId="20577"/>
        <pc:sldMkLst>
          <pc:docMk/>
          <pc:sldMk cId="4164313506" sldId="2696"/>
        </pc:sldMkLst>
        <pc:spChg chg="mod">
          <ac:chgData name="Bandara, Dilum (Data61, Eveleigh)" userId="7fa8ee33-8fdb-48f7-b772-d5ed5950799f" providerId="ADAL" clId="{41A998AB-B578-8D4A-A08E-D2D7E187F961}" dt="2023-06-11T23:15:51.232" v="217" actId="20577"/>
          <ac:spMkLst>
            <pc:docMk/>
            <pc:sldMk cId="4164313506" sldId="2696"/>
            <ac:spMk id="2" creationId="{00000000-0000-0000-0000-000000000000}"/>
          </ac:spMkLst>
        </pc:spChg>
      </pc:sldChg>
      <pc:sldChg chg="modSp add mod">
        <pc:chgData name="Bandara, Dilum (Data61, Eveleigh)" userId="7fa8ee33-8fdb-48f7-b772-d5ed5950799f" providerId="ADAL" clId="{41A998AB-B578-8D4A-A08E-D2D7E187F961}" dt="2023-06-11T23:16:30.872" v="246" actId="20577"/>
        <pc:sldMkLst>
          <pc:docMk/>
          <pc:sldMk cId="188295141" sldId="2697"/>
        </pc:sldMkLst>
        <pc:spChg chg="mod">
          <ac:chgData name="Bandara, Dilum (Data61, Eveleigh)" userId="7fa8ee33-8fdb-48f7-b772-d5ed5950799f" providerId="ADAL" clId="{41A998AB-B578-8D4A-A08E-D2D7E187F961}" dt="2023-06-11T23:16:30.872" v="246" actId="20577"/>
          <ac:spMkLst>
            <pc:docMk/>
            <pc:sldMk cId="188295141" sldId="2697"/>
            <ac:spMk id="2" creationId="{00000000-0000-0000-0000-000000000000}"/>
          </ac:spMkLst>
        </pc:spChg>
      </pc:sldChg>
      <pc:sldChg chg="modSp add mod chgLayout">
        <pc:chgData name="Bandara, Dilum (Data61, Eveleigh)" userId="7fa8ee33-8fdb-48f7-b772-d5ed5950799f" providerId="ADAL" clId="{41A998AB-B578-8D4A-A08E-D2D7E187F961}" dt="2023-06-11T23:20:45.828" v="303" actId="20577"/>
        <pc:sldMkLst>
          <pc:docMk/>
          <pc:sldMk cId="210120387" sldId="2698"/>
        </pc:sldMkLst>
        <pc:spChg chg="mod ord">
          <ac:chgData name="Bandara, Dilum (Data61, Eveleigh)" userId="7fa8ee33-8fdb-48f7-b772-d5ed5950799f" providerId="ADAL" clId="{41A998AB-B578-8D4A-A08E-D2D7E187F961}" dt="2023-06-11T23:20:45.828" v="303" actId="20577"/>
          <ac:spMkLst>
            <pc:docMk/>
            <pc:sldMk cId="210120387" sldId="2698"/>
            <ac:spMk id="2" creationId="{00000000-0000-0000-0000-000000000000}"/>
          </ac:spMkLst>
        </pc:spChg>
      </pc:sldChg>
      <pc:sldChg chg="addSp delSp modSp new mod modClrScheme chgLayout modNotesTx">
        <pc:chgData name="Bandara, Dilum (Data61, Eveleigh)" userId="7fa8ee33-8fdb-48f7-b772-d5ed5950799f" providerId="ADAL" clId="{41A998AB-B578-8D4A-A08E-D2D7E187F961}" dt="2023-06-13T10:18:32.259" v="21243" actId="20577"/>
        <pc:sldMkLst>
          <pc:docMk/>
          <pc:sldMk cId="1826152990" sldId="2699"/>
        </pc:sldMkLst>
        <pc:spChg chg="del">
          <ac:chgData name="Bandara, Dilum (Data61, Eveleigh)" userId="7fa8ee33-8fdb-48f7-b772-d5ed5950799f" providerId="ADAL" clId="{41A998AB-B578-8D4A-A08E-D2D7E187F961}" dt="2023-06-12T11:01:41.387" v="3154" actId="700"/>
          <ac:spMkLst>
            <pc:docMk/>
            <pc:sldMk cId="1826152990" sldId="2699"/>
            <ac:spMk id="2" creationId="{D0774B11-ADCA-D437-397D-C8C6913EA5AE}"/>
          </ac:spMkLst>
        </pc:spChg>
        <pc:spChg chg="mod ord">
          <ac:chgData name="Bandara, Dilum (Data61, Eveleigh)" userId="7fa8ee33-8fdb-48f7-b772-d5ed5950799f" providerId="ADAL" clId="{41A998AB-B578-8D4A-A08E-D2D7E187F961}" dt="2023-06-12T20:47:59.466" v="4811" actId="20577"/>
          <ac:spMkLst>
            <pc:docMk/>
            <pc:sldMk cId="1826152990" sldId="2699"/>
            <ac:spMk id="3" creationId="{618515E9-9656-84D9-1DA7-20AEFDEBB468}"/>
          </ac:spMkLst>
        </pc:spChg>
        <pc:spChg chg="mod ord">
          <ac:chgData name="Bandara, Dilum (Data61, Eveleigh)" userId="7fa8ee33-8fdb-48f7-b772-d5ed5950799f" providerId="ADAL" clId="{41A998AB-B578-8D4A-A08E-D2D7E187F961}" dt="2023-06-12T11:27:29.909" v="4046" actId="700"/>
          <ac:spMkLst>
            <pc:docMk/>
            <pc:sldMk cId="1826152990" sldId="2699"/>
            <ac:spMk id="4" creationId="{3D31B3C8-A0D7-FC68-F11C-8ACAF355501F}"/>
          </ac:spMkLst>
        </pc:spChg>
        <pc:graphicFrameChg chg="add del">
          <ac:chgData name="Bandara, Dilum (Data61, Eveleigh)" userId="7fa8ee33-8fdb-48f7-b772-d5ed5950799f" providerId="ADAL" clId="{41A998AB-B578-8D4A-A08E-D2D7E187F961}" dt="2023-06-12T11:01:48.357" v="3156" actId="3680"/>
          <ac:graphicFrameMkLst>
            <pc:docMk/>
            <pc:sldMk cId="1826152990" sldId="2699"/>
            <ac:graphicFrameMk id="5" creationId="{F74D16C9-0FCF-979E-6A20-71DC8C68CBFE}"/>
          </ac:graphicFrameMkLst>
        </pc:graphicFrameChg>
        <pc:graphicFrameChg chg="add del mod">
          <ac:chgData name="Bandara, Dilum (Data61, Eveleigh)" userId="7fa8ee33-8fdb-48f7-b772-d5ed5950799f" providerId="ADAL" clId="{41A998AB-B578-8D4A-A08E-D2D7E187F961}" dt="2023-06-12T11:01:57.386" v="3160" actId="3680"/>
          <ac:graphicFrameMkLst>
            <pc:docMk/>
            <pc:sldMk cId="1826152990" sldId="2699"/>
            <ac:graphicFrameMk id="6" creationId="{BA63BFC9-82F2-CFA7-2392-B6B89F974AC8}"/>
          </ac:graphicFrameMkLst>
        </pc:graphicFrameChg>
        <pc:graphicFrameChg chg="add mod modGraphic">
          <ac:chgData name="Bandara, Dilum (Data61, Eveleigh)" userId="7fa8ee33-8fdb-48f7-b772-d5ed5950799f" providerId="ADAL" clId="{41A998AB-B578-8D4A-A08E-D2D7E187F961}" dt="2023-06-13T10:18:32.259" v="21243" actId="20577"/>
          <ac:graphicFrameMkLst>
            <pc:docMk/>
            <pc:sldMk cId="1826152990" sldId="2699"/>
            <ac:graphicFrameMk id="7" creationId="{E633C428-A327-96C4-48B6-5990B5E719DE}"/>
          </ac:graphicFrameMkLst>
        </pc:graphicFrameChg>
      </pc:sldChg>
      <pc:sldChg chg="addSp modSp new mod modNotesTx">
        <pc:chgData name="Bandara, Dilum (Data61, Eveleigh)" userId="7fa8ee33-8fdb-48f7-b772-d5ed5950799f" providerId="ADAL" clId="{41A998AB-B578-8D4A-A08E-D2D7E187F961}" dt="2023-06-13T11:01:03.129" v="25344" actId="1036"/>
        <pc:sldMkLst>
          <pc:docMk/>
          <pc:sldMk cId="1168418389" sldId="2700"/>
        </pc:sldMkLst>
        <pc:spChg chg="mod">
          <ac:chgData name="Bandara, Dilum (Data61, Eveleigh)" userId="7fa8ee33-8fdb-48f7-b772-d5ed5950799f" providerId="ADAL" clId="{41A998AB-B578-8D4A-A08E-D2D7E187F961}" dt="2023-06-12T21:01:24.893" v="4925" actId="20577"/>
          <ac:spMkLst>
            <pc:docMk/>
            <pc:sldMk cId="1168418389" sldId="2700"/>
            <ac:spMk id="2" creationId="{5F44A2E8-B0F8-FC27-FB93-F8B29C3AE39B}"/>
          </ac:spMkLst>
        </pc:spChg>
        <pc:spChg chg="mod">
          <ac:chgData name="Bandara, Dilum (Data61, Eveleigh)" userId="7fa8ee33-8fdb-48f7-b772-d5ed5950799f" providerId="ADAL" clId="{41A998AB-B578-8D4A-A08E-D2D7E187F961}" dt="2023-06-12T20:47:53.769" v="4810" actId="20577"/>
          <ac:spMkLst>
            <pc:docMk/>
            <pc:sldMk cId="1168418389" sldId="2700"/>
            <ac:spMk id="3" creationId="{13042D58-FBC9-E70B-CA01-D40F4A80E3EC}"/>
          </ac:spMkLst>
        </pc:spChg>
        <pc:graphicFrameChg chg="add mod modGraphic">
          <ac:chgData name="Bandara, Dilum (Data61, Eveleigh)" userId="7fa8ee33-8fdb-48f7-b772-d5ed5950799f" providerId="ADAL" clId="{41A998AB-B578-8D4A-A08E-D2D7E187F961}" dt="2023-06-13T11:01:03.129" v="25344" actId="1036"/>
          <ac:graphicFrameMkLst>
            <pc:docMk/>
            <pc:sldMk cId="1168418389" sldId="2700"/>
            <ac:graphicFrameMk id="5" creationId="{F2E13E66-9A44-3DBC-C702-4FD4B5A29B0A}"/>
          </ac:graphicFrameMkLst>
        </pc:graphicFrameChg>
      </pc:sldChg>
      <pc:sldChg chg="addSp delSp modSp new mod addAnim delAnim modAnim modNotesTx">
        <pc:chgData name="Bandara, Dilum (Data61, Eveleigh)" userId="7fa8ee33-8fdb-48f7-b772-d5ed5950799f" providerId="ADAL" clId="{41A998AB-B578-8D4A-A08E-D2D7E187F961}" dt="2023-06-13T11:08:32.310" v="26366" actId="20577"/>
        <pc:sldMkLst>
          <pc:docMk/>
          <pc:sldMk cId="681488831" sldId="2701"/>
        </pc:sldMkLst>
        <pc:spChg chg="mod">
          <ac:chgData name="Bandara, Dilum (Data61, Eveleigh)" userId="7fa8ee33-8fdb-48f7-b772-d5ed5950799f" providerId="ADAL" clId="{41A998AB-B578-8D4A-A08E-D2D7E187F961}" dt="2023-06-13T11:05:01.526" v="25824" actId="20577"/>
          <ac:spMkLst>
            <pc:docMk/>
            <pc:sldMk cId="681488831" sldId="2701"/>
            <ac:spMk id="2" creationId="{46ED12D9-C7A7-8D57-D128-03210EC75BD2}"/>
          </ac:spMkLst>
        </pc:spChg>
        <pc:spChg chg="mod">
          <ac:chgData name="Bandara, Dilum (Data61, Eveleigh)" userId="7fa8ee33-8fdb-48f7-b772-d5ed5950799f" providerId="ADAL" clId="{41A998AB-B578-8D4A-A08E-D2D7E187F961}" dt="2023-06-12T21:10:58.087" v="5175" actId="20577"/>
          <ac:spMkLst>
            <pc:docMk/>
            <pc:sldMk cId="681488831" sldId="2701"/>
            <ac:spMk id="3" creationId="{7029E310-BB55-D28D-6B32-441C41C1188C}"/>
          </ac:spMkLst>
        </pc:spChg>
        <pc:spChg chg="add del mod">
          <ac:chgData name="Bandara, Dilum (Data61, Eveleigh)" userId="7fa8ee33-8fdb-48f7-b772-d5ed5950799f" providerId="ADAL" clId="{41A998AB-B578-8D4A-A08E-D2D7E187F961}" dt="2023-06-12T21:27:14.924" v="6161" actId="22"/>
          <ac:spMkLst>
            <pc:docMk/>
            <pc:sldMk cId="681488831" sldId="2701"/>
            <ac:spMk id="6" creationId="{E145EC31-D714-0D70-2832-4103FF55423E}"/>
          </ac:spMkLst>
        </pc:spChg>
      </pc:sldChg>
      <pc:sldChg chg="addSp delSp modSp new mod modNotesTx">
        <pc:chgData name="Bandara, Dilum (Data61, Eveleigh)" userId="7fa8ee33-8fdb-48f7-b772-d5ed5950799f" providerId="ADAL" clId="{41A998AB-B578-8D4A-A08E-D2D7E187F961}" dt="2023-06-13T11:17:57.088" v="27725" actId="20577"/>
        <pc:sldMkLst>
          <pc:docMk/>
          <pc:sldMk cId="3464721701" sldId="2702"/>
        </pc:sldMkLst>
        <pc:spChg chg="mod">
          <ac:chgData name="Bandara, Dilum (Data61, Eveleigh)" userId="7fa8ee33-8fdb-48f7-b772-d5ed5950799f" providerId="ADAL" clId="{41A998AB-B578-8D4A-A08E-D2D7E187F961}" dt="2023-06-13T11:08:51.422" v="26369" actId="20577"/>
          <ac:spMkLst>
            <pc:docMk/>
            <pc:sldMk cId="3464721701" sldId="2702"/>
            <ac:spMk id="2" creationId="{B3B46AF2-A6AD-7BFB-87E2-0C73922BFFA6}"/>
          </ac:spMkLst>
        </pc:spChg>
        <pc:spChg chg="mod">
          <ac:chgData name="Bandara, Dilum (Data61, Eveleigh)" userId="7fa8ee33-8fdb-48f7-b772-d5ed5950799f" providerId="ADAL" clId="{41A998AB-B578-8D4A-A08E-D2D7E187F961}" dt="2023-06-12T21:31:45.320" v="6289" actId="20577"/>
          <ac:spMkLst>
            <pc:docMk/>
            <pc:sldMk cId="3464721701" sldId="2702"/>
            <ac:spMk id="3" creationId="{CB57CA94-3DC6-E3B9-0D96-4E246609E4A9}"/>
          </ac:spMkLst>
        </pc:spChg>
        <pc:spChg chg="add mod">
          <ac:chgData name="Bandara, Dilum (Data61, Eveleigh)" userId="7fa8ee33-8fdb-48f7-b772-d5ed5950799f" providerId="ADAL" clId="{41A998AB-B578-8D4A-A08E-D2D7E187F961}" dt="2023-06-12T21:43:04.356" v="6682" actId="1036"/>
          <ac:spMkLst>
            <pc:docMk/>
            <pc:sldMk cId="3464721701" sldId="2702"/>
            <ac:spMk id="11" creationId="{B2E8C028-A7B4-F189-1725-8C81CF83FFEC}"/>
          </ac:spMkLst>
        </pc:spChg>
        <pc:spChg chg="add mod">
          <ac:chgData name="Bandara, Dilum (Data61, Eveleigh)" userId="7fa8ee33-8fdb-48f7-b772-d5ed5950799f" providerId="ADAL" clId="{41A998AB-B578-8D4A-A08E-D2D7E187F961}" dt="2023-06-12T21:43:04.356" v="6682" actId="1036"/>
          <ac:spMkLst>
            <pc:docMk/>
            <pc:sldMk cId="3464721701" sldId="2702"/>
            <ac:spMk id="12" creationId="{F6B9D8A2-A4CF-75BF-4C71-8264BDBA73D4}"/>
          </ac:spMkLst>
        </pc:spChg>
        <pc:spChg chg="add mod">
          <ac:chgData name="Bandara, Dilum (Data61, Eveleigh)" userId="7fa8ee33-8fdb-48f7-b772-d5ed5950799f" providerId="ADAL" clId="{41A998AB-B578-8D4A-A08E-D2D7E187F961}" dt="2023-06-12T21:43:04.356" v="6682" actId="1036"/>
          <ac:spMkLst>
            <pc:docMk/>
            <pc:sldMk cId="3464721701" sldId="2702"/>
            <ac:spMk id="14" creationId="{135DA5BE-7935-758B-455C-B1A6C25A38D5}"/>
          </ac:spMkLst>
        </pc:spChg>
        <pc:spChg chg="add mod">
          <ac:chgData name="Bandara, Dilum (Data61, Eveleigh)" userId="7fa8ee33-8fdb-48f7-b772-d5ed5950799f" providerId="ADAL" clId="{41A998AB-B578-8D4A-A08E-D2D7E187F961}" dt="2023-06-12T21:50:05.699" v="6910" actId="164"/>
          <ac:spMkLst>
            <pc:docMk/>
            <pc:sldMk cId="3464721701" sldId="2702"/>
            <ac:spMk id="31" creationId="{8A716C2A-9AC3-F961-954F-60A05784FE53}"/>
          </ac:spMkLst>
        </pc:spChg>
        <pc:spChg chg="add mod">
          <ac:chgData name="Bandara, Dilum (Data61, Eveleigh)" userId="7fa8ee33-8fdb-48f7-b772-d5ed5950799f" providerId="ADAL" clId="{41A998AB-B578-8D4A-A08E-D2D7E187F961}" dt="2023-06-12T21:55:02.014" v="6986" actId="207"/>
          <ac:spMkLst>
            <pc:docMk/>
            <pc:sldMk cId="3464721701" sldId="2702"/>
            <ac:spMk id="32" creationId="{5B3B14A2-304D-6B42-0809-138FCA5971A1}"/>
          </ac:spMkLst>
        </pc:spChg>
        <pc:spChg chg="add mod">
          <ac:chgData name="Bandara, Dilum (Data61, Eveleigh)" userId="7fa8ee33-8fdb-48f7-b772-d5ed5950799f" providerId="ADAL" clId="{41A998AB-B578-8D4A-A08E-D2D7E187F961}" dt="2023-06-12T21:50:05.699" v="6910" actId="164"/>
          <ac:spMkLst>
            <pc:docMk/>
            <pc:sldMk cId="3464721701" sldId="2702"/>
            <ac:spMk id="39" creationId="{AC0AEB74-283D-D883-4008-BF86F9DA00CC}"/>
          </ac:spMkLst>
        </pc:spChg>
        <pc:spChg chg="add mod">
          <ac:chgData name="Bandara, Dilum (Data61, Eveleigh)" userId="7fa8ee33-8fdb-48f7-b772-d5ed5950799f" providerId="ADAL" clId="{41A998AB-B578-8D4A-A08E-D2D7E187F961}" dt="2023-06-12T21:50:05.699" v="6910" actId="164"/>
          <ac:spMkLst>
            <pc:docMk/>
            <pc:sldMk cId="3464721701" sldId="2702"/>
            <ac:spMk id="40" creationId="{CF51E839-157D-60C2-87A8-F4B3DC18AB52}"/>
          </ac:spMkLst>
        </pc:spChg>
        <pc:spChg chg="add mod">
          <ac:chgData name="Bandara, Dilum (Data61, Eveleigh)" userId="7fa8ee33-8fdb-48f7-b772-d5ed5950799f" providerId="ADAL" clId="{41A998AB-B578-8D4A-A08E-D2D7E187F961}" dt="2023-06-12T21:50:05.699" v="6910" actId="164"/>
          <ac:spMkLst>
            <pc:docMk/>
            <pc:sldMk cId="3464721701" sldId="2702"/>
            <ac:spMk id="41" creationId="{8D093C0B-1DF1-1D93-39FC-422BE655C844}"/>
          </ac:spMkLst>
        </pc:spChg>
        <pc:spChg chg="add mod">
          <ac:chgData name="Bandara, Dilum (Data61, Eveleigh)" userId="7fa8ee33-8fdb-48f7-b772-d5ed5950799f" providerId="ADAL" clId="{41A998AB-B578-8D4A-A08E-D2D7E187F961}" dt="2023-06-12T21:50:05.699" v="6910" actId="164"/>
          <ac:spMkLst>
            <pc:docMk/>
            <pc:sldMk cId="3464721701" sldId="2702"/>
            <ac:spMk id="42" creationId="{645A70F9-FD13-38BB-2071-6FABDA672AA1}"/>
          </ac:spMkLst>
        </pc:spChg>
        <pc:spChg chg="add del">
          <ac:chgData name="Bandara, Dilum (Data61, Eveleigh)" userId="7fa8ee33-8fdb-48f7-b772-d5ed5950799f" providerId="ADAL" clId="{41A998AB-B578-8D4A-A08E-D2D7E187F961}" dt="2023-06-12T21:48:18.420" v="6824" actId="22"/>
          <ac:spMkLst>
            <pc:docMk/>
            <pc:sldMk cId="3464721701" sldId="2702"/>
            <ac:spMk id="44" creationId="{E0C8926B-7B73-48E9-0774-1A408E591795}"/>
          </ac:spMkLst>
        </pc:spChg>
        <pc:spChg chg="add mod">
          <ac:chgData name="Bandara, Dilum (Data61, Eveleigh)" userId="7fa8ee33-8fdb-48f7-b772-d5ed5950799f" providerId="ADAL" clId="{41A998AB-B578-8D4A-A08E-D2D7E187F961}" dt="2023-06-12T21:50:05.699" v="6910" actId="164"/>
          <ac:spMkLst>
            <pc:docMk/>
            <pc:sldMk cId="3464721701" sldId="2702"/>
            <ac:spMk id="45" creationId="{705E9B2E-8936-EEC2-7E4B-799E43E7E82A}"/>
          </ac:spMkLst>
        </pc:spChg>
        <pc:spChg chg="add mod">
          <ac:chgData name="Bandara, Dilum (Data61, Eveleigh)" userId="7fa8ee33-8fdb-48f7-b772-d5ed5950799f" providerId="ADAL" clId="{41A998AB-B578-8D4A-A08E-D2D7E187F961}" dt="2023-06-12T21:50:54.048" v="6919" actId="20577"/>
          <ac:spMkLst>
            <pc:docMk/>
            <pc:sldMk cId="3464721701" sldId="2702"/>
            <ac:spMk id="46" creationId="{1760CFB3-9327-C7D1-2E8F-E3F2A2C88155}"/>
          </ac:spMkLst>
        </pc:spChg>
        <pc:spChg chg="add mod">
          <ac:chgData name="Bandara, Dilum (Data61, Eveleigh)" userId="7fa8ee33-8fdb-48f7-b772-d5ed5950799f" providerId="ADAL" clId="{41A998AB-B578-8D4A-A08E-D2D7E187F961}" dt="2023-06-12T21:55:18.347" v="6988" actId="1035"/>
          <ac:spMkLst>
            <pc:docMk/>
            <pc:sldMk cId="3464721701" sldId="2702"/>
            <ac:spMk id="47" creationId="{027F9975-ADB0-4636-2CC5-E9EEFBC307D2}"/>
          </ac:spMkLst>
        </pc:spChg>
        <pc:spChg chg="add mod">
          <ac:chgData name="Bandara, Dilum (Data61, Eveleigh)" userId="7fa8ee33-8fdb-48f7-b772-d5ed5950799f" providerId="ADAL" clId="{41A998AB-B578-8D4A-A08E-D2D7E187F961}" dt="2023-06-12T21:50:05.699" v="6910" actId="164"/>
          <ac:spMkLst>
            <pc:docMk/>
            <pc:sldMk cId="3464721701" sldId="2702"/>
            <ac:spMk id="48" creationId="{586D61A0-1CBA-F2BA-F495-D81794979E22}"/>
          </ac:spMkLst>
        </pc:spChg>
        <pc:grpChg chg="add mod">
          <ac:chgData name="Bandara, Dilum (Data61, Eveleigh)" userId="7fa8ee33-8fdb-48f7-b772-d5ed5950799f" providerId="ADAL" clId="{41A998AB-B578-8D4A-A08E-D2D7E187F961}" dt="2023-06-12T21:54:42.928" v="6985" actId="1037"/>
          <ac:grpSpMkLst>
            <pc:docMk/>
            <pc:sldMk cId="3464721701" sldId="2702"/>
            <ac:grpSpMk id="52" creationId="{DCD95B25-3F7F-8E30-EAFF-4EDC247BDC0C}"/>
          </ac:grpSpMkLst>
        </pc:grpChg>
        <pc:picChg chg="add mod">
          <ac:chgData name="Bandara, Dilum (Data61, Eveleigh)" userId="7fa8ee33-8fdb-48f7-b772-d5ed5950799f" providerId="ADAL" clId="{41A998AB-B578-8D4A-A08E-D2D7E187F961}" dt="2023-06-12T21:43:04.356" v="6682" actId="1036"/>
          <ac:picMkLst>
            <pc:docMk/>
            <pc:sldMk cId="3464721701" sldId="2702"/>
            <ac:picMk id="6" creationId="{26CC867F-E826-3484-FD24-3624BD57C32A}"/>
          </ac:picMkLst>
        </pc:picChg>
        <pc:picChg chg="add mod">
          <ac:chgData name="Bandara, Dilum (Data61, Eveleigh)" userId="7fa8ee33-8fdb-48f7-b772-d5ed5950799f" providerId="ADAL" clId="{41A998AB-B578-8D4A-A08E-D2D7E187F961}" dt="2023-06-12T21:43:04.356" v="6682" actId="1036"/>
          <ac:picMkLst>
            <pc:docMk/>
            <pc:sldMk cId="3464721701" sldId="2702"/>
            <ac:picMk id="8" creationId="{CB848B5E-0FFD-79EB-5C6B-0279A72FC628}"/>
          </ac:picMkLst>
        </pc:picChg>
        <pc:picChg chg="add mod">
          <ac:chgData name="Bandara, Dilum (Data61, Eveleigh)" userId="7fa8ee33-8fdb-48f7-b772-d5ed5950799f" providerId="ADAL" clId="{41A998AB-B578-8D4A-A08E-D2D7E187F961}" dt="2023-06-12T21:50:35.526" v="6913" actId="1035"/>
          <ac:picMkLst>
            <pc:docMk/>
            <pc:sldMk cId="3464721701" sldId="2702"/>
            <ac:picMk id="15" creationId="{C11825FF-0CB5-887C-C78F-BCDAB7CBDC80}"/>
          </ac:picMkLst>
        </pc:picChg>
        <pc:picChg chg="add del mod">
          <ac:chgData name="Bandara, Dilum (Data61, Eveleigh)" userId="7fa8ee33-8fdb-48f7-b772-d5ed5950799f" providerId="ADAL" clId="{41A998AB-B578-8D4A-A08E-D2D7E187F961}" dt="2023-06-12T21:44:13.074" v="6690" actId="478"/>
          <ac:picMkLst>
            <pc:docMk/>
            <pc:sldMk cId="3464721701" sldId="2702"/>
            <ac:picMk id="17" creationId="{DDA99A2A-E0F8-4163-09C6-7FE63EA4482C}"/>
          </ac:picMkLst>
        </pc:picChg>
        <pc:picChg chg="add mod">
          <ac:chgData name="Bandara, Dilum (Data61, Eveleigh)" userId="7fa8ee33-8fdb-48f7-b772-d5ed5950799f" providerId="ADAL" clId="{41A998AB-B578-8D4A-A08E-D2D7E187F961}" dt="2023-06-12T21:50:05.699" v="6910" actId="164"/>
          <ac:picMkLst>
            <pc:docMk/>
            <pc:sldMk cId="3464721701" sldId="2702"/>
            <ac:picMk id="19" creationId="{A967DD32-3C7D-532D-A429-CF957D2AB963}"/>
          </ac:picMkLst>
        </pc:picChg>
        <pc:picChg chg="add mod">
          <ac:chgData name="Bandara, Dilum (Data61, Eveleigh)" userId="7fa8ee33-8fdb-48f7-b772-d5ed5950799f" providerId="ADAL" clId="{41A998AB-B578-8D4A-A08E-D2D7E187F961}" dt="2023-06-12T21:50:05.699" v="6910" actId="164"/>
          <ac:picMkLst>
            <pc:docMk/>
            <pc:sldMk cId="3464721701" sldId="2702"/>
            <ac:picMk id="20" creationId="{446160E2-9DF5-42CF-3B80-D98AADFCDC9A}"/>
          </ac:picMkLst>
        </pc:picChg>
        <pc:picChg chg="add mod">
          <ac:chgData name="Bandara, Dilum (Data61, Eveleigh)" userId="7fa8ee33-8fdb-48f7-b772-d5ed5950799f" providerId="ADAL" clId="{41A998AB-B578-8D4A-A08E-D2D7E187F961}" dt="2023-06-12T21:50:05.699" v="6910" actId="164"/>
          <ac:picMkLst>
            <pc:docMk/>
            <pc:sldMk cId="3464721701" sldId="2702"/>
            <ac:picMk id="21" creationId="{EF27C2C1-B55F-7B63-A2D7-3434B61DEE2E}"/>
          </ac:picMkLst>
        </pc:picChg>
        <pc:picChg chg="add mod">
          <ac:chgData name="Bandara, Dilum (Data61, Eveleigh)" userId="7fa8ee33-8fdb-48f7-b772-d5ed5950799f" providerId="ADAL" clId="{41A998AB-B578-8D4A-A08E-D2D7E187F961}" dt="2023-06-12T21:50:05.699" v="6910" actId="164"/>
          <ac:picMkLst>
            <pc:docMk/>
            <pc:sldMk cId="3464721701" sldId="2702"/>
            <ac:picMk id="22" creationId="{27B8324C-7CCB-68ED-E561-A537463F3B06}"/>
          </ac:picMkLst>
        </pc:picChg>
        <pc:cxnChg chg="add mod">
          <ac:chgData name="Bandara, Dilum (Data61, Eveleigh)" userId="7fa8ee33-8fdb-48f7-b772-d5ed5950799f" providerId="ADAL" clId="{41A998AB-B578-8D4A-A08E-D2D7E187F961}" dt="2023-06-12T21:43:04.356" v="6682" actId="1036"/>
          <ac:cxnSpMkLst>
            <pc:docMk/>
            <pc:sldMk cId="3464721701" sldId="2702"/>
            <ac:cxnSpMk id="10" creationId="{0D91C8A5-AB88-E2BE-3424-F4080AF424C3}"/>
          </ac:cxnSpMkLst>
        </pc:cxnChg>
        <pc:cxnChg chg="add mod">
          <ac:chgData name="Bandara, Dilum (Data61, Eveleigh)" userId="7fa8ee33-8fdb-48f7-b772-d5ed5950799f" providerId="ADAL" clId="{41A998AB-B578-8D4A-A08E-D2D7E187F961}" dt="2023-06-12T21:50:05.699" v="6910" actId="164"/>
          <ac:cxnSpMkLst>
            <pc:docMk/>
            <pc:sldMk cId="3464721701" sldId="2702"/>
            <ac:cxnSpMk id="24" creationId="{0D38BFF9-BC18-F429-D003-8F974B1437AA}"/>
          </ac:cxnSpMkLst>
        </pc:cxnChg>
        <pc:cxnChg chg="add mod">
          <ac:chgData name="Bandara, Dilum (Data61, Eveleigh)" userId="7fa8ee33-8fdb-48f7-b772-d5ed5950799f" providerId="ADAL" clId="{41A998AB-B578-8D4A-A08E-D2D7E187F961}" dt="2023-06-12T21:50:05.699" v="6910" actId="164"/>
          <ac:cxnSpMkLst>
            <pc:docMk/>
            <pc:sldMk cId="3464721701" sldId="2702"/>
            <ac:cxnSpMk id="25" creationId="{73F93770-4816-7D9F-8250-BF4D3F07B80A}"/>
          </ac:cxnSpMkLst>
        </pc:cxnChg>
        <pc:cxnChg chg="add mod">
          <ac:chgData name="Bandara, Dilum (Data61, Eveleigh)" userId="7fa8ee33-8fdb-48f7-b772-d5ed5950799f" providerId="ADAL" clId="{41A998AB-B578-8D4A-A08E-D2D7E187F961}" dt="2023-06-12T21:50:05.699" v="6910" actId="164"/>
          <ac:cxnSpMkLst>
            <pc:docMk/>
            <pc:sldMk cId="3464721701" sldId="2702"/>
            <ac:cxnSpMk id="33" creationId="{3B1502B2-DA32-EFF3-A383-56A47F0EF9A7}"/>
          </ac:cxnSpMkLst>
        </pc:cxnChg>
        <pc:cxnChg chg="add mod">
          <ac:chgData name="Bandara, Dilum (Data61, Eveleigh)" userId="7fa8ee33-8fdb-48f7-b772-d5ed5950799f" providerId="ADAL" clId="{41A998AB-B578-8D4A-A08E-D2D7E187F961}" dt="2023-06-12T21:50:05.699" v="6910" actId="164"/>
          <ac:cxnSpMkLst>
            <pc:docMk/>
            <pc:sldMk cId="3464721701" sldId="2702"/>
            <ac:cxnSpMk id="34" creationId="{31E62B82-7AC3-705D-D3D9-335183920E60}"/>
          </ac:cxnSpMkLst>
        </pc:cxnChg>
        <pc:cxnChg chg="add mod">
          <ac:chgData name="Bandara, Dilum (Data61, Eveleigh)" userId="7fa8ee33-8fdb-48f7-b772-d5ed5950799f" providerId="ADAL" clId="{41A998AB-B578-8D4A-A08E-D2D7E187F961}" dt="2023-06-12T21:50:05.699" v="6910" actId="164"/>
          <ac:cxnSpMkLst>
            <pc:docMk/>
            <pc:sldMk cId="3464721701" sldId="2702"/>
            <ac:cxnSpMk id="35" creationId="{DA118376-DA42-8F2B-1096-D9BD0DB5A056}"/>
          </ac:cxnSpMkLst>
        </pc:cxnChg>
        <pc:cxnChg chg="add mod">
          <ac:chgData name="Bandara, Dilum (Data61, Eveleigh)" userId="7fa8ee33-8fdb-48f7-b772-d5ed5950799f" providerId="ADAL" clId="{41A998AB-B578-8D4A-A08E-D2D7E187F961}" dt="2023-06-12T21:50:45.235" v="6915" actId="1036"/>
          <ac:cxnSpMkLst>
            <pc:docMk/>
            <pc:sldMk cId="3464721701" sldId="2702"/>
            <ac:cxnSpMk id="36" creationId="{5AC15CE1-912D-4AE9-0860-A33C65E97A99}"/>
          </ac:cxnSpMkLst>
        </pc:cxnChg>
        <pc:cxnChg chg="add mod">
          <ac:chgData name="Bandara, Dilum (Data61, Eveleigh)" userId="7fa8ee33-8fdb-48f7-b772-d5ed5950799f" providerId="ADAL" clId="{41A998AB-B578-8D4A-A08E-D2D7E187F961}" dt="2023-06-12T21:55:18.347" v="6988" actId="1035"/>
          <ac:cxnSpMkLst>
            <pc:docMk/>
            <pc:sldMk cId="3464721701" sldId="2702"/>
            <ac:cxnSpMk id="49" creationId="{9C6D9020-FFBF-0B88-BD82-C5D6B5DF39CF}"/>
          </ac:cxnSpMkLst>
        </pc:cxnChg>
      </pc:sldChg>
      <pc:sldChg chg="addSp delSp modSp add mod modNotesTx">
        <pc:chgData name="Bandara, Dilum (Data61, Eveleigh)" userId="7fa8ee33-8fdb-48f7-b772-d5ed5950799f" providerId="ADAL" clId="{41A998AB-B578-8D4A-A08E-D2D7E187F961}" dt="2023-06-13T20:53:19.797" v="31948" actId="20577"/>
        <pc:sldMkLst>
          <pc:docMk/>
          <pc:sldMk cId="1179178699" sldId="2703"/>
        </pc:sldMkLst>
        <pc:spChg chg="mod">
          <ac:chgData name="Bandara, Dilum (Data61, Eveleigh)" userId="7fa8ee33-8fdb-48f7-b772-d5ed5950799f" providerId="ADAL" clId="{41A998AB-B578-8D4A-A08E-D2D7E187F961}" dt="2023-06-13T20:52:02.287" v="31711" actId="27636"/>
          <ac:spMkLst>
            <pc:docMk/>
            <pc:sldMk cId="1179178699" sldId="2703"/>
            <ac:spMk id="2" creationId="{B3B46AF2-A6AD-7BFB-87E2-0C73922BFFA6}"/>
          </ac:spMkLst>
        </pc:spChg>
        <pc:spChg chg="mod">
          <ac:chgData name="Bandara, Dilum (Data61, Eveleigh)" userId="7fa8ee33-8fdb-48f7-b772-d5ed5950799f" providerId="ADAL" clId="{41A998AB-B578-8D4A-A08E-D2D7E187F961}" dt="2023-06-12T22:05:19.114" v="7429" actId="20577"/>
          <ac:spMkLst>
            <pc:docMk/>
            <pc:sldMk cId="1179178699" sldId="2703"/>
            <ac:spMk id="3" creationId="{CB57CA94-3DC6-E3B9-0D96-4E246609E4A9}"/>
          </ac:spMkLst>
        </pc:spChg>
        <pc:spChg chg="mod">
          <ac:chgData name="Bandara, Dilum (Data61, Eveleigh)" userId="7fa8ee33-8fdb-48f7-b772-d5ed5950799f" providerId="ADAL" clId="{41A998AB-B578-8D4A-A08E-D2D7E187F961}" dt="2023-06-12T22:05:31.439" v="7449" actId="1038"/>
          <ac:spMkLst>
            <pc:docMk/>
            <pc:sldMk cId="1179178699" sldId="2703"/>
            <ac:spMk id="4" creationId="{0C417071-AE18-1EE0-D0E4-37BD0CA5B274}"/>
          </ac:spMkLst>
        </pc:spChg>
        <pc:spChg chg="mod">
          <ac:chgData name="Bandara, Dilum (Data61, Eveleigh)" userId="7fa8ee33-8fdb-48f7-b772-d5ed5950799f" providerId="ADAL" clId="{41A998AB-B578-8D4A-A08E-D2D7E187F961}" dt="2023-06-12T22:13:38.023" v="7838" actId="1036"/>
          <ac:spMkLst>
            <pc:docMk/>
            <pc:sldMk cId="1179178699" sldId="2703"/>
            <ac:spMk id="11" creationId="{B2E8C028-A7B4-F189-1725-8C81CF83FFEC}"/>
          </ac:spMkLst>
        </pc:spChg>
        <pc:spChg chg="del mod">
          <ac:chgData name="Bandara, Dilum (Data61, Eveleigh)" userId="7fa8ee33-8fdb-48f7-b772-d5ed5950799f" providerId="ADAL" clId="{41A998AB-B578-8D4A-A08E-D2D7E187F961}" dt="2023-06-12T22:08:00.227" v="7527" actId="478"/>
          <ac:spMkLst>
            <pc:docMk/>
            <pc:sldMk cId="1179178699" sldId="2703"/>
            <ac:spMk id="12" creationId="{F6B9D8A2-A4CF-75BF-4C71-8264BDBA73D4}"/>
          </ac:spMkLst>
        </pc:spChg>
        <pc:spChg chg="mod">
          <ac:chgData name="Bandara, Dilum (Data61, Eveleigh)" userId="7fa8ee33-8fdb-48f7-b772-d5ed5950799f" providerId="ADAL" clId="{41A998AB-B578-8D4A-A08E-D2D7E187F961}" dt="2023-06-12T22:13:38.023" v="7838" actId="1036"/>
          <ac:spMkLst>
            <pc:docMk/>
            <pc:sldMk cId="1179178699" sldId="2703"/>
            <ac:spMk id="14" creationId="{135DA5BE-7935-758B-455C-B1A6C25A38D5}"/>
          </ac:spMkLst>
        </pc:spChg>
        <pc:spChg chg="add mod">
          <ac:chgData name="Bandara, Dilum (Data61, Eveleigh)" userId="7fa8ee33-8fdb-48f7-b772-d5ed5950799f" providerId="ADAL" clId="{41A998AB-B578-8D4A-A08E-D2D7E187F961}" dt="2023-06-12T22:13:38.023" v="7838" actId="1036"/>
          <ac:spMkLst>
            <pc:docMk/>
            <pc:sldMk cId="1179178699" sldId="2703"/>
            <ac:spMk id="28" creationId="{96FA1BCF-962E-4143-3720-63B52142C185}"/>
          </ac:spMkLst>
        </pc:spChg>
        <pc:grpChg chg="del">
          <ac:chgData name="Bandara, Dilum (Data61, Eveleigh)" userId="7fa8ee33-8fdb-48f7-b772-d5ed5950799f" providerId="ADAL" clId="{41A998AB-B578-8D4A-A08E-D2D7E187F961}" dt="2023-06-12T22:05:21.592" v="7430" actId="478"/>
          <ac:grpSpMkLst>
            <pc:docMk/>
            <pc:sldMk cId="1179178699" sldId="2703"/>
            <ac:grpSpMk id="52" creationId="{DCD95B25-3F7F-8E30-EAFF-4EDC247BDC0C}"/>
          </ac:grpSpMkLst>
        </pc:grpChg>
        <pc:picChg chg="mod">
          <ac:chgData name="Bandara, Dilum (Data61, Eveleigh)" userId="7fa8ee33-8fdb-48f7-b772-d5ed5950799f" providerId="ADAL" clId="{41A998AB-B578-8D4A-A08E-D2D7E187F961}" dt="2023-06-12T22:13:38.023" v="7838" actId="1036"/>
          <ac:picMkLst>
            <pc:docMk/>
            <pc:sldMk cId="1179178699" sldId="2703"/>
            <ac:picMk id="6" creationId="{26CC867F-E826-3484-FD24-3624BD57C32A}"/>
          </ac:picMkLst>
        </pc:picChg>
        <pc:picChg chg="add mod">
          <ac:chgData name="Bandara, Dilum (Data61, Eveleigh)" userId="7fa8ee33-8fdb-48f7-b772-d5ed5950799f" providerId="ADAL" clId="{41A998AB-B578-8D4A-A08E-D2D7E187F961}" dt="2023-06-12T22:13:38.023" v="7838" actId="1036"/>
          <ac:picMkLst>
            <pc:docMk/>
            <pc:sldMk cId="1179178699" sldId="2703"/>
            <ac:picMk id="7" creationId="{E798EA84-391C-2577-A4AF-3EB50DC5C581}"/>
          </ac:picMkLst>
        </pc:picChg>
        <pc:picChg chg="mod">
          <ac:chgData name="Bandara, Dilum (Data61, Eveleigh)" userId="7fa8ee33-8fdb-48f7-b772-d5ed5950799f" providerId="ADAL" clId="{41A998AB-B578-8D4A-A08E-D2D7E187F961}" dt="2023-06-12T22:13:38.023" v="7838" actId="1036"/>
          <ac:picMkLst>
            <pc:docMk/>
            <pc:sldMk cId="1179178699" sldId="2703"/>
            <ac:picMk id="8" creationId="{CB848B5E-0FFD-79EB-5C6B-0279A72FC628}"/>
          </ac:picMkLst>
        </pc:picChg>
        <pc:cxnChg chg="mod">
          <ac:chgData name="Bandara, Dilum (Data61, Eveleigh)" userId="7fa8ee33-8fdb-48f7-b772-d5ed5950799f" providerId="ADAL" clId="{41A998AB-B578-8D4A-A08E-D2D7E187F961}" dt="2023-06-12T22:13:38.023" v="7838" actId="1036"/>
          <ac:cxnSpMkLst>
            <pc:docMk/>
            <pc:sldMk cId="1179178699" sldId="2703"/>
            <ac:cxnSpMk id="10" creationId="{0D91C8A5-AB88-E2BE-3424-F4080AF424C3}"/>
          </ac:cxnSpMkLst>
        </pc:cxnChg>
        <pc:cxnChg chg="add mod">
          <ac:chgData name="Bandara, Dilum (Data61, Eveleigh)" userId="7fa8ee33-8fdb-48f7-b772-d5ed5950799f" providerId="ADAL" clId="{41A998AB-B578-8D4A-A08E-D2D7E187F961}" dt="2023-06-12T22:13:38.023" v="7838" actId="1036"/>
          <ac:cxnSpMkLst>
            <pc:docMk/>
            <pc:sldMk cId="1179178699" sldId="2703"/>
            <ac:cxnSpMk id="13" creationId="{643A8BBB-7593-8C4D-5295-061796880A68}"/>
          </ac:cxnSpMkLst>
        </pc:cxnChg>
        <pc:cxnChg chg="add mod">
          <ac:chgData name="Bandara, Dilum (Data61, Eveleigh)" userId="7fa8ee33-8fdb-48f7-b772-d5ed5950799f" providerId="ADAL" clId="{41A998AB-B578-8D4A-A08E-D2D7E187F961}" dt="2023-06-12T22:13:38.023" v="7838" actId="1036"/>
          <ac:cxnSpMkLst>
            <pc:docMk/>
            <pc:sldMk cId="1179178699" sldId="2703"/>
            <ac:cxnSpMk id="18" creationId="{CB564245-3E56-F568-EF8A-21949DB359A5}"/>
          </ac:cxnSpMkLst>
        </pc:cxnChg>
        <pc:cxnChg chg="mod">
          <ac:chgData name="Bandara, Dilum (Data61, Eveleigh)" userId="7fa8ee33-8fdb-48f7-b772-d5ed5950799f" providerId="ADAL" clId="{41A998AB-B578-8D4A-A08E-D2D7E187F961}" dt="2023-06-12T22:05:21.592" v="7430" actId="478"/>
          <ac:cxnSpMkLst>
            <pc:docMk/>
            <pc:sldMk cId="1179178699" sldId="2703"/>
            <ac:cxnSpMk id="24" creationId="{0D38BFF9-BC18-F429-D003-8F974B1437AA}"/>
          </ac:cxnSpMkLst>
        </pc:cxnChg>
        <pc:cxnChg chg="mod">
          <ac:chgData name="Bandara, Dilum (Data61, Eveleigh)" userId="7fa8ee33-8fdb-48f7-b772-d5ed5950799f" providerId="ADAL" clId="{41A998AB-B578-8D4A-A08E-D2D7E187F961}" dt="2023-06-12T22:05:21.592" v="7430" actId="478"/>
          <ac:cxnSpMkLst>
            <pc:docMk/>
            <pc:sldMk cId="1179178699" sldId="2703"/>
            <ac:cxnSpMk id="25" creationId="{73F93770-4816-7D9F-8250-BF4D3F07B80A}"/>
          </ac:cxnSpMkLst>
        </pc:cxnChg>
        <pc:cxnChg chg="mod">
          <ac:chgData name="Bandara, Dilum (Data61, Eveleigh)" userId="7fa8ee33-8fdb-48f7-b772-d5ed5950799f" providerId="ADAL" clId="{41A998AB-B578-8D4A-A08E-D2D7E187F961}" dt="2023-06-12T22:05:21.592" v="7430" actId="478"/>
          <ac:cxnSpMkLst>
            <pc:docMk/>
            <pc:sldMk cId="1179178699" sldId="2703"/>
            <ac:cxnSpMk id="35" creationId="{DA118376-DA42-8F2B-1096-D9BD0DB5A056}"/>
          </ac:cxnSpMkLst>
        </pc:cxnChg>
        <pc:cxnChg chg="mod">
          <ac:chgData name="Bandara, Dilum (Data61, Eveleigh)" userId="7fa8ee33-8fdb-48f7-b772-d5ed5950799f" providerId="ADAL" clId="{41A998AB-B578-8D4A-A08E-D2D7E187F961}" dt="2023-06-12T22:05:21.592" v="7430" actId="478"/>
          <ac:cxnSpMkLst>
            <pc:docMk/>
            <pc:sldMk cId="1179178699" sldId="2703"/>
            <ac:cxnSpMk id="36" creationId="{5AC15CE1-912D-4AE9-0860-A33C65E97A99}"/>
          </ac:cxnSpMkLst>
        </pc:cxnChg>
        <pc:cxnChg chg="mod">
          <ac:chgData name="Bandara, Dilum (Data61, Eveleigh)" userId="7fa8ee33-8fdb-48f7-b772-d5ed5950799f" providerId="ADAL" clId="{41A998AB-B578-8D4A-A08E-D2D7E187F961}" dt="2023-06-12T22:05:21.592" v="7430" actId="478"/>
          <ac:cxnSpMkLst>
            <pc:docMk/>
            <pc:sldMk cId="1179178699" sldId="2703"/>
            <ac:cxnSpMk id="49" creationId="{9C6D9020-FFBF-0B88-BD82-C5D6B5DF39CF}"/>
          </ac:cxnSpMkLst>
        </pc:cxnChg>
      </pc:sldChg>
      <pc:sldChg chg="addSp delSp modSp new mod modClrScheme chgLayout modNotesTx">
        <pc:chgData name="Bandara, Dilum (Data61, Eveleigh)" userId="7fa8ee33-8fdb-48f7-b772-d5ed5950799f" providerId="ADAL" clId="{41A998AB-B578-8D4A-A08E-D2D7E187F961}" dt="2023-06-13T11:23:07.769" v="28192" actId="20577"/>
        <pc:sldMkLst>
          <pc:docMk/>
          <pc:sldMk cId="3520744338" sldId="2704"/>
        </pc:sldMkLst>
        <pc:spChg chg="del">
          <ac:chgData name="Bandara, Dilum (Data61, Eveleigh)" userId="7fa8ee33-8fdb-48f7-b772-d5ed5950799f" providerId="ADAL" clId="{41A998AB-B578-8D4A-A08E-D2D7E187F961}" dt="2023-06-13T05:52:36.069" v="9061" actId="700"/>
          <ac:spMkLst>
            <pc:docMk/>
            <pc:sldMk cId="3520744338" sldId="2704"/>
            <ac:spMk id="2" creationId="{212C5B8F-2A9D-B0EA-BD5C-AB5820CD610D}"/>
          </ac:spMkLst>
        </pc:spChg>
        <pc:spChg chg="del mod ord">
          <ac:chgData name="Bandara, Dilum (Data61, Eveleigh)" userId="7fa8ee33-8fdb-48f7-b772-d5ed5950799f" providerId="ADAL" clId="{41A998AB-B578-8D4A-A08E-D2D7E187F961}" dt="2023-06-13T05:52:36.069" v="9061" actId="700"/>
          <ac:spMkLst>
            <pc:docMk/>
            <pc:sldMk cId="3520744338" sldId="2704"/>
            <ac:spMk id="3" creationId="{28D1D4BB-477B-3C4C-1763-12A43D838440}"/>
          </ac:spMkLst>
        </pc:spChg>
        <pc:spChg chg="add del mod">
          <ac:chgData name="Bandara, Dilum (Data61, Eveleigh)" userId="7fa8ee33-8fdb-48f7-b772-d5ed5950799f" providerId="ADAL" clId="{41A998AB-B578-8D4A-A08E-D2D7E187F961}" dt="2023-06-13T11:21:16.271" v="28139" actId="22"/>
          <ac:spMkLst>
            <pc:docMk/>
            <pc:sldMk cId="3520744338" sldId="2704"/>
            <ac:spMk id="3" creationId="{6F7F13D1-BDA0-2AC2-8792-14E91B162142}"/>
          </ac:spMkLst>
        </pc:spChg>
        <pc:spChg chg="mod ord">
          <ac:chgData name="Bandara, Dilum (Data61, Eveleigh)" userId="7fa8ee33-8fdb-48f7-b772-d5ed5950799f" providerId="ADAL" clId="{41A998AB-B578-8D4A-A08E-D2D7E187F961}" dt="2023-06-13T05:52:36.069" v="9061" actId="700"/>
          <ac:spMkLst>
            <pc:docMk/>
            <pc:sldMk cId="3520744338" sldId="2704"/>
            <ac:spMk id="4" creationId="{5C072E0D-11E0-3970-F255-19FF820796C5}"/>
          </ac:spMkLst>
        </pc:spChg>
        <pc:spChg chg="add mod ord">
          <ac:chgData name="Bandara, Dilum (Data61, Eveleigh)" userId="7fa8ee33-8fdb-48f7-b772-d5ed5950799f" providerId="ADAL" clId="{41A998AB-B578-8D4A-A08E-D2D7E187F961}" dt="2023-06-13T05:52:59.885" v="9123" actId="20577"/>
          <ac:spMkLst>
            <pc:docMk/>
            <pc:sldMk cId="3520744338" sldId="2704"/>
            <ac:spMk id="5" creationId="{1983F83F-75A8-19F2-AF7F-C6D836D7567A}"/>
          </ac:spMkLst>
        </pc:spChg>
        <pc:spChg chg="add mod">
          <ac:chgData name="Bandara, Dilum (Data61, Eveleigh)" userId="7fa8ee33-8fdb-48f7-b772-d5ed5950799f" providerId="ADAL" clId="{41A998AB-B578-8D4A-A08E-D2D7E187F961}" dt="2023-06-13T11:23:07.769" v="28192" actId="20577"/>
          <ac:spMkLst>
            <pc:docMk/>
            <pc:sldMk cId="3520744338" sldId="2704"/>
            <ac:spMk id="7" creationId="{455BC592-395E-B746-C433-F664CD37419A}"/>
          </ac:spMkLst>
        </pc:spChg>
        <pc:spChg chg="add del">
          <ac:chgData name="Bandara, Dilum (Data61, Eveleigh)" userId="7fa8ee33-8fdb-48f7-b772-d5ed5950799f" providerId="ADAL" clId="{41A998AB-B578-8D4A-A08E-D2D7E187F961}" dt="2023-06-13T11:22:19.641" v="28172"/>
          <ac:spMkLst>
            <pc:docMk/>
            <pc:sldMk cId="3520744338" sldId="2704"/>
            <ac:spMk id="8" creationId="{61A93370-FC53-4E1A-9FD8-C1A28F3ED170}"/>
          </ac:spMkLst>
        </pc:spChg>
        <pc:spChg chg="add del">
          <ac:chgData name="Bandara, Dilum (Data61, Eveleigh)" userId="7fa8ee33-8fdb-48f7-b772-d5ed5950799f" providerId="ADAL" clId="{41A998AB-B578-8D4A-A08E-D2D7E187F961}" dt="2023-06-13T11:22:22.299" v="28174"/>
          <ac:spMkLst>
            <pc:docMk/>
            <pc:sldMk cId="3520744338" sldId="2704"/>
            <ac:spMk id="9" creationId="{40A42AB7-239F-8E8F-F0C3-D6389EECEB0C}"/>
          </ac:spMkLst>
        </pc:spChg>
        <pc:picChg chg="add del">
          <ac:chgData name="Bandara, Dilum (Data61, Eveleigh)" userId="7fa8ee33-8fdb-48f7-b772-d5ed5950799f" providerId="ADAL" clId="{41A998AB-B578-8D4A-A08E-D2D7E187F961}" dt="2023-06-13T11:22:22.299" v="28174"/>
          <ac:picMkLst>
            <pc:docMk/>
            <pc:sldMk cId="3520744338" sldId="2704"/>
            <ac:picMk id="10" creationId="{69A4B68D-A28C-B3BB-7373-61C6617A5C24}"/>
          </ac:picMkLst>
        </pc:picChg>
        <pc:picChg chg="add del">
          <ac:chgData name="Bandara, Dilum (Data61, Eveleigh)" userId="7fa8ee33-8fdb-48f7-b772-d5ed5950799f" providerId="ADAL" clId="{41A998AB-B578-8D4A-A08E-D2D7E187F961}" dt="2023-06-13T11:22:19.641" v="28172"/>
          <ac:picMkLst>
            <pc:docMk/>
            <pc:sldMk cId="3520744338" sldId="2704"/>
            <ac:picMk id="1026" creationId="{1B22D89D-6CE8-E4FC-DB3F-5AA1B9B2E291}"/>
          </ac:picMkLst>
        </pc:picChg>
        <pc:picChg chg="add del mod">
          <ac:chgData name="Bandara, Dilum (Data61, Eveleigh)" userId="7fa8ee33-8fdb-48f7-b772-d5ed5950799f" providerId="ADAL" clId="{41A998AB-B578-8D4A-A08E-D2D7E187F961}" dt="2023-06-13T05:53:59.815" v="9129" actId="478"/>
          <ac:picMkLst>
            <pc:docMk/>
            <pc:sldMk cId="3520744338" sldId="2704"/>
            <ac:picMk id="1026" creationId="{F0AEDDAE-8B56-6A26-1DA0-702574B43280}"/>
          </ac:picMkLst>
        </pc:picChg>
        <pc:picChg chg="add mod">
          <ac:chgData name="Bandara, Dilum (Data61, Eveleigh)" userId="7fa8ee33-8fdb-48f7-b772-d5ed5950799f" providerId="ADAL" clId="{41A998AB-B578-8D4A-A08E-D2D7E187F961}" dt="2023-06-13T05:54:39.893" v="9137" actId="1076"/>
          <ac:picMkLst>
            <pc:docMk/>
            <pc:sldMk cId="3520744338" sldId="2704"/>
            <ac:picMk id="1028" creationId="{FFBFF5C7-7080-F870-93DC-F5942A424ED0}"/>
          </ac:picMkLst>
        </pc:picChg>
      </pc:sldChg>
      <pc:sldMasterChg chg="delSldLayout">
        <pc:chgData name="Bandara, Dilum (Data61, Eveleigh)" userId="7fa8ee33-8fdb-48f7-b772-d5ed5950799f" providerId="ADAL" clId="{41A998AB-B578-8D4A-A08E-D2D7E187F961}" dt="2023-06-12T09:01:30.998" v="1859" actId="2696"/>
        <pc:sldMasterMkLst>
          <pc:docMk/>
          <pc:sldMasterMk cId="3838291267" sldId="2147483765"/>
        </pc:sldMasterMkLst>
        <pc:sldLayoutChg chg="del">
          <pc:chgData name="Bandara, Dilum (Data61, Eveleigh)" userId="7fa8ee33-8fdb-48f7-b772-d5ed5950799f" providerId="ADAL" clId="{41A998AB-B578-8D4A-A08E-D2D7E187F961}" dt="2023-06-11T23:08:01.079" v="17" actId="2696"/>
          <pc:sldLayoutMkLst>
            <pc:docMk/>
            <pc:sldMasterMk cId="3838291267" sldId="2147483765"/>
            <pc:sldLayoutMk cId="3644553638" sldId="2147483832"/>
          </pc:sldLayoutMkLst>
        </pc:sldLayoutChg>
        <pc:sldLayoutChg chg="del">
          <pc:chgData name="Bandara, Dilum (Data61, Eveleigh)" userId="7fa8ee33-8fdb-48f7-b772-d5ed5950799f" providerId="ADAL" clId="{41A998AB-B578-8D4A-A08E-D2D7E187F961}" dt="2023-06-11T23:09:27.899" v="43" actId="2696"/>
          <pc:sldLayoutMkLst>
            <pc:docMk/>
            <pc:sldMasterMk cId="3838291267" sldId="2147483765"/>
            <pc:sldLayoutMk cId="131401436" sldId="2147483833"/>
          </pc:sldLayoutMkLst>
        </pc:sldLayoutChg>
        <pc:sldLayoutChg chg="del">
          <pc:chgData name="Bandara, Dilum (Data61, Eveleigh)" userId="7fa8ee33-8fdb-48f7-b772-d5ed5950799f" providerId="ADAL" clId="{41A998AB-B578-8D4A-A08E-D2D7E187F961}" dt="2023-06-12T09:01:30.998" v="1859" actId="2696"/>
          <pc:sldLayoutMkLst>
            <pc:docMk/>
            <pc:sldMasterMk cId="3838291267" sldId="2147483765"/>
            <pc:sldLayoutMk cId="2441870993" sldId="2147483834"/>
          </pc:sldLayoutMkLst>
        </pc:sldLayoutChg>
        <pc:sldLayoutChg chg="del">
          <pc:chgData name="Bandara, Dilum (Data61, Eveleigh)" userId="7fa8ee33-8fdb-48f7-b772-d5ed5950799f" providerId="ADAL" clId="{41A998AB-B578-8D4A-A08E-D2D7E187F961}" dt="2023-06-11T23:09:01.021" v="41" actId="2696"/>
          <pc:sldLayoutMkLst>
            <pc:docMk/>
            <pc:sldMasterMk cId="3838291267" sldId="2147483765"/>
            <pc:sldLayoutMk cId="2733005561" sldId="2147483835"/>
          </pc:sldLayoutMkLst>
        </pc:sldLayoutChg>
        <pc:sldLayoutChg chg="del">
          <pc:chgData name="Bandara, Dilum (Data61, Eveleigh)" userId="7fa8ee33-8fdb-48f7-b772-d5ed5950799f" providerId="ADAL" clId="{41A998AB-B578-8D4A-A08E-D2D7E187F961}" dt="2023-06-11T23:09:32.702" v="45" actId="2696"/>
          <pc:sldLayoutMkLst>
            <pc:docMk/>
            <pc:sldMasterMk cId="3838291267" sldId="2147483765"/>
            <pc:sldLayoutMk cId="2427473398" sldId="2147483836"/>
          </pc:sldLayoutMkLst>
        </pc:sldLayoutChg>
      </pc:sldMasterChg>
    </pc:docChg>
  </pc:docChgLst>
  <pc:docChgLst>
    <pc:chgData name="Bandara, Dilum (Data61, Eveleigh)" userId="7fa8ee33-8fdb-48f7-b772-d5ed5950799f" providerId="ADAL" clId="{372393B9-323C-8C48-B6D5-459485587C0B}"/>
    <pc:docChg chg="undo custSel addSld modSld">
      <pc:chgData name="Bandara, Dilum (Data61, Eveleigh)" userId="7fa8ee33-8fdb-48f7-b772-d5ed5950799f" providerId="ADAL" clId="{372393B9-323C-8C48-B6D5-459485587C0B}" dt="2023-05-14T20:35:56.844" v="4613" actId="1076"/>
      <pc:docMkLst>
        <pc:docMk/>
      </pc:docMkLst>
      <pc:sldChg chg="modNotesTx">
        <pc:chgData name="Bandara, Dilum (Data61, Eveleigh)" userId="7fa8ee33-8fdb-48f7-b772-d5ed5950799f" providerId="ADAL" clId="{372393B9-323C-8C48-B6D5-459485587C0B}" dt="2023-05-12T07:43:45.878" v="711" actId="12"/>
        <pc:sldMkLst>
          <pc:docMk/>
          <pc:sldMk cId="3997470111" sldId="374"/>
        </pc:sldMkLst>
      </pc:sldChg>
      <pc:sldChg chg="addSp delSp modSp mod modClrScheme chgLayout modNotesTx">
        <pc:chgData name="Bandara, Dilum (Data61, Eveleigh)" userId="7fa8ee33-8fdb-48f7-b772-d5ed5950799f" providerId="ADAL" clId="{372393B9-323C-8C48-B6D5-459485587C0B}" dt="2023-05-14T20:33:36.989" v="4605" actId="20577"/>
        <pc:sldMkLst>
          <pc:docMk/>
          <pc:sldMk cId="1168863594" sldId="375"/>
        </pc:sldMkLst>
        <pc:spChg chg="mod ord">
          <ac:chgData name="Bandara, Dilum (Data61, Eveleigh)" userId="7fa8ee33-8fdb-48f7-b772-d5ed5950799f" providerId="ADAL" clId="{372393B9-323C-8C48-B6D5-459485587C0B}" dt="2023-05-12T08:18:53.536" v="3583" actId="700"/>
          <ac:spMkLst>
            <pc:docMk/>
            <pc:sldMk cId="1168863594" sldId="375"/>
            <ac:spMk id="2" creationId="{00000000-0000-0000-0000-000000000000}"/>
          </ac:spMkLst>
        </pc:spChg>
        <pc:spChg chg="mod ord">
          <ac:chgData name="Bandara, Dilum (Data61, Eveleigh)" userId="7fa8ee33-8fdb-48f7-b772-d5ed5950799f" providerId="ADAL" clId="{372393B9-323C-8C48-B6D5-459485587C0B}" dt="2023-05-12T08:18:53.536" v="3583" actId="700"/>
          <ac:spMkLst>
            <pc:docMk/>
            <pc:sldMk cId="1168863594" sldId="375"/>
            <ac:spMk id="3" creationId="{00000000-0000-0000-0000-000000000000}"/>
          </ac:spMkLst>
        </pc:spChg>
        <pc:spChg chg="add del mod ord">
          <ac:chgData name="Bandara, Dilum (Data61, Eveleigh)" userId="7fa8ee33-8fdb-48f7-b772-d5ed5950799f" providerId="ADAL" clId="{372393B9-323C-8C48-B6D5-459485587C0B}" dt="2023-05-12T06:41:59.997" v="19" actId="700"/>
          <ac:spMkLst>
            <pc:docMk/>
            <pc:sldMk cId="1168863594" sldId="375"/>
            <ac:spMk id="4" creationId="{97EAB9CB-F792-8573-5424-C1CC8208FD92}"/>
          </ac:spMkLst>
        </pc:spChg>
        <pc:spChg chg="add del mod ord">
          <ac:chgData name="Bandara, Dilum (Data61, Eveleigh)" userId="7fa8ee33-8fdb-48f7-b772-d5ed5950799f" providerId="ADAL" clId="{372393B9-323C-8C48-B6D5-459485587C0B}" dt="2023-05-12T06:41:59.997" v="19" actId="700"/>
          <ac:spMkLst>
            <pc:docMk/>
            <pc:sldMk cId="1168863594" sldId="375"/>
            <ac:spMk id="5" creationId="{BE7FA98B-4172-4A46-F11D-255B01E9EFD2}"/>
          </ac:spMkLst>
        </pc:spChg>
        <pc:spChg chg="add del mod ord">
          <ac:chgData name="Bandara, Dilum (Data61, Eveleigh)" userId="7fa8ee33-8fdb-48f7-b772-d5ed5950799f" providerId="ADAL" clId="{372393B9-323C-8C48-B6D5-459485587C0B}" dt="2023-05-12T06:42:58.484" v="22" actId="700"/>
          <ac:spMkLst>
            <pc:docMk/>
            <pc:sldMk cId="1168863594" sldId="375"/>
            <ac:spMk id="6" creationId="{3C8867EC-C0C8-DFA6-E43C-FA3BD7FC0EC9}"/>
          </ac:spMkLst>
        </pc:spChg>
        <pc:spChg chg="add del mod ord">
          <ac:chgData name="Bandara, Dilum (Data61, Eveleigh)" userId="7fa8ee33-8fdb-48f7-b772-d5ed5950799f" providerId="ADAL" clId="{372393B9-323C-8C48-B6D5-459485587C0B}" dt="2023-05-12T06:42:58.484" v="22" actId="700"/>
          <ac:spMkLst>
            <pc:docMk/>
            <pc:sldMk cId="1168863594" sldId="375"/>
            <ac:spMk id="7" creationId="{74907C63-2066-DB85-2D84-731092462F71}"/>
          </ac:spMkLst>
        </pc:spChg>
        <pc:spChg chg="add del mod ord">
          <ac:chgData name="Bandara, Dilum (Data61, Eveleigh)" userId="7fa8ee33-8fdb-48f7-b772-d5ed5950799f" providerId="ADAL" clId="{372393B9-323C-8C48-B6D5-459485587C0B}" dt="2023-05-12T08:19:20.878" v="3586" actId="478"/>
          <ac:spMkLst>
            <pc:docMk/>
            <pc:sldMk cId="1168863594" sldId="375"/>
            <ac:spMk id="8" creationId="{F79BF0AA-F167-5A24-8E21-CCB7CC98144E}"/>
          </ac:spMkLst>
        </pc:spChg>
        <pc:spChg chg="mod ord">
          <ac:chgData name="Bandara, Dilum (Data61, Eveleigh)" userId="7fa8ee33-8fdb-48f7-b772-d5ed5950799f" providerId="ADAL" clId="{372393B9-323C-8C48-B6D5-459485587C0B}" dt="2023-05-12T08:18:53.536" v="3583" actId="700"/>
          <ac:spMkLst>
            <pc:docMk/>
            <pc:sldMk cId="1168863594" sldId="375"/>
            <ac:spMk id="10" creationId="{00000000-0000-0000-0000-000000000000}"/>
          </ac:spMkLst>
        </pc:spChg>
        <pc:graphicFrameChg chg="mod">
          <ac:chgData name="Bandara, Dilum (Data61, Eveleigh)" userId="7fa8ee33-8fdb-48f7-b772-d5ed5950799f" providerId="ADAL" clId="{372393B9-323C-8C48-B6D5-459485587C0B}" dt="2023-05-14T20:33:36.989" v="4605" actId="20577"/>
          <ac:graphicFrameMkLst>
            <pc:docMk/>
            <pc:sldMk cId="1168863594" sldId="375"/>
            <ac:graphicFrameMk id="12" creationId="{1956B525-7DAC-4EB3-96B8-D1CBA7A08534}"/>
          </ac:graphicFrameMkLst>
        </pc:graphicFrameChg>
      </pc:sldChg>
      <pc:sldChg chg="addSp delSp modSp mod modClrScheme chgLayout modNotesTx">
        <pc:chgData name="Bandara, Dilum (Data61, Eveleigh)" userId="7fa8ee33-8fdb-48f7-b772-d5ed5950799f" providerId="ADAL" clId="{372393B9-323C-8C48-B6D5-459485587C0B}" dt="2023-05-12T08:19:27.767" v="3587" actId="1076"/>
        <pc:sldMkLst>
          <pc:docMk/>
          <pc:sldMk cId="543023358" sldId="376"/>
        </pc:sldMkLst>
        <pc:spChg chg="mod ord">
          <ac:chgData name="Bandara, Dilum (Data61, Eveleigh)" userId="7fa8ee33-8fdb-48f7-b772-d5ed5950799f" providerId="ADAL" clId="{372393B9-323C-8C48-B6D5-459485587C0B}" dt="2023-05-12T08:19:08.612" v="3584" actId="700"/>
          <ac:spMkLst>
            <pc:docMk/>
            <pc:sldMk cId="543023358" sldId="376"/>
            <ac:spMk id="2" creationId="{00000000-0000-0000-0000-000000000000}"/>
          </ac:spMkLst>
        </pc:spChg>
        <pc:spChg chg="mod ord">
          <ac:chgData name="Bandara, Dilum (Data61, Eveleigh)" userId="7fa8ee33-8fdb-48f7-b772-d5ed5950799f" providerId="ADAL" clId="{372393B9-323C-8C48-B6D5-459485587C0B}" dt="2023-05-12T08:19:08.612" v="3584" actId="700"/>
          <ac:spMkLst>
            <pc:docMk/>
            <pc:sldMk cId="543023358" sldId="376"/>
            <ac:spMk id="4" creationId="{00000000-0000-0000-0000-000000000000}"/>
          </ac:spMkLst>
        </pc:spChg>
        <pc:spChg chg="mod ord">
          <ac:chgData name="Bandara, Dilum (Data61, Eveleigh)" userId="7fa8ee33-8fdb-48f7-b772-d5ed5950799f" providerId="ADAL" clId="{372393B9-323C-8C48-B6D5-459485587C0B}" dt="2023-05-12T08:19:08.612" v="3584" actId="700"/>
          <ac:spMkLst>
            <pc:docMk/>
            <pc:sldMk cId="543023358" sldId="376"/>
            <ac:spMk id="5" creationId="{00000000-0000-0000-0000-000000000000}"/>
          </ac:spMkLst>
        </pc:spChg>
        <pc:spChg chg="add del mod ord">
          <ac:chgData name="Bandara, Dilum (Data61, Eveleigh)" userId="7fa8ee33-8fdb-48f7-b772-d5ed5950799f" providerId="ADAL" clId="{372393B9-323C-8C48-B6D5-459485587C0B}" dt="2023-05-12T08:19:16.918" v="3585" actId="478"/>
          <ac:spMkLst>
            <pc:docMk/>
            <pc:sldMk cId="543023358" sldId="376"/>
            <ac:spMk id="6" creationId="{7F5936FD-5C33-1D03-0968-09BACC2B80F3}"/>
          </ac:spMkLst>
        </pc:spChg>
        <pc:graphicFrameChg chg="mod">
          <ac:chgData name="Bandara, Dilum (Data61, Eveleigh)" userId="7fa8ee33-8fdb-48f7-b772-d5ed5950799f" providerId="ADAL" clId="{372393B9-323C-8C48-B6D5-459485587C0B}" dt="2023-05-12T08:19:27.767" v="3587" actId="1076"/>
          <ac:graphicFrameMkLst>
            <pc:docMk/>
            <pc:sldMk cId="543023358" sldId="376"/>
            <ac:graphicFrameMk id="3" creationId="{00000000-0000-0000-0000-000000000000}"/>
          </ac:graphicFrameMkLst>
        </pc:graphicFrameChg>
      </pc:sldChg>
      <pc:sldChg chg="modSp mod modClrScheme chgLayout modNotesTx">
        <pc:chgData name="Bandara, Dilum (Data61, Eveleigh)" userId="7fa8ee33-8fdb-48f7-b772-d5ed5950799f" providerId="ADAL" clId="{372393B9-323C-8C48-B6D5-459485587C0B}" dt="2023-05-12T08:19:42.738" v="3588" actId="700"/>
        <pc:sldMkLst>
          <pc:docMk/>
          <pc:sldMk cId="237810423" sldId="378"/>
        </pc:sldMkLst>
        <pc:spChg chg="mod ord">
          <ac:chgData name="Bandara, Dilum (Data61, Eveleigh)" userId="7fa8ee33-8fdb-48f7-b772-d5ed5950799f" providerId="ADAL" clId="{372393B9-323C-8C48-B6D5-459485587C0B}" dt="2023-05-12T08:19:42.738" v="3588" actId="700"/>
          <ac:spMkLst>
            <pc:docMk/>
            <pc:sldMk cId="237810423" sldId="378"/>
            <ac:spMk id="2" creationId="{00000000-0000-0000-0000-000000000000}"/>
          </ac:spMkLst>
        </pc:spChg>
        <pc:spChg chg="mod ord">
          <ac:chgData name="Bandara, Dilum (Data61, Eveleigh)" userId="7fa8ee33-8fdb-48f7-b772-d5ed5950799f" providerId="ADAL" clId="{372393B9-323C-8C48-B6D5-459485587C0B}" dt="2023-05-12T08:19:42.738" v="3588" actId="700"/>
          <ac:spMkLst>
            <pc:docMk/>
            <pc:sldMk cId="237810423" sldId="378"/>
            <ac:spMk id="3" creationId="{00000000-0000-0000-0000-000000000000}"/>
          </ac:spMkLst>
        </pc:spChg>
        <pc:spChg chg="mod ord">
          <ac:chgData name="Bandara, Dilum (Data61, Eveleigh)" userId="7fa8ee33-8fdb-48f7-b772-d5ed5950799f" providerId="ADAL" clId="{372393B9-323C-8C48-B6D5-459485587C0B}" dt="2023-05-12T08:19:42.738" v="3588" actId="700"/>
          <ac:spMkLst>
            <pc:docMk/>
            <pc:sldMk cId="237810423" sldId="378"/>
            <ac:spMk id="4" creationId="{00000000-0000-0000-0000-000000000000}"/>
          </ac:spMkLst>
        </pc:spChg>
        <pc:spChg chg="mod">
          <ac:chgData name="Bandara, Dilum (Data61, Eveleigh)" userId="7fa8ee33-8fdb-48f7-b772-d5ed5950799f" providerId="ADAL" clId="{372393B9-323C-8C48-B6D5-459485587C0B}" dt="2023-05-12T06:39:35.986" v="15" actId="20577"/>
          <ac:spMkLst>
            <pc:docMk/>
            <pc:sldMk cId="237810423" sldId="378"/>
            <ac:spMk id="65" creationId="{00000000-0000-0000-0000-000000000000}"/>
          </ac:spMkLst>
        </pc:spChg>
      </pc:sldChg>
      <pc:sldChg chg="addSp modSp mod modClrScheme modAnim chgLayout modNotesTx">
        <pc:chgData name="Bandara, Dilum (Data61, Eveleigh)" userId="7fa8ee33-8fdb-48f7-b772-d5ed5950799f" providerId="ADAL" clId="{372393B9-323C-8C48-B6D5-459485587C0B}" dt="2023-05-14T20:35:56.844" v="4613" actId="1076"/>
        <pc:sldMkLst>
          <pc:docMk/>
          <pc:sldMk cId="2562088940" sldId="379"/>
        </pc:sldMkLst>
        <pc:spChg chg="mod ord">
          <ac:chgData name="Bandara, Dilum (Data61, Eveleigh)" userId="7fa8ee33-8fdb-48f7-b772-d5ed5950799f" providerId="ADAL" clId="{372393B9-323C-8C48-B6D5-459485587C0B}" dt="2023-05-12T08:20:20.026" v="3589" actId="700"/>
          <ac:spMkLst>
            <pc:docMk/>
            <pc:sldMk cId="2562088940" sldId="379"/>
            <ac:spMk id="2" creationId="{00000000-0000-0000-0000-000000000000}"/>
          </ac:spMkLst>
        </pc:spChg>
        <pc:spChg chg="mod ord">
          <ac:chgData name="Bandara, Dilum (Data61, Eveleigh)" userId="7fa8ee33-8fdb-48f7-b772-d5ed5950799f" providerId="ADAL" clId="{372393B9-323C-8C48-B6D5-459485587C0B}" dt="2023-05-12T08:20:20.026" v="3589" actId="700"/>
          <ac:spMkLst>
            <pc:docMk/>
            <pc:sldMk cId="2562088940" sldId="379"/>
            <ac:spMk id="3" creationId="{00000000-0000-0000-0000-000000000000}"/>
          </ac:spMkLst>
        </pc:spChg>
        <pc:spChg chg="add mod">
          <ac:chgData name="Bandara, Dilum (Data61, Eveleigh)" userId="7fa8ee33-8fdb-48f7-b772-d5ed5950799f" providerId="ADAL" clId="{372393B9-323C-8C48-B6D5-459485587C0B}" dt="2023-05-14T20:35:53.720" v="4612" actId="1076"/>
          <ac:spMkLst>
            <pc:docMk/>
            <pc:sldMk cId="2562088940" sldId="379"/>
            <ac:spMk id="4" creationId="{3F903A3D-BAF8-E64A-7733-9ADBA075A441}"/>
          </ac:spMkLst>
        </pc:spChg>
        <pc:spChg chg="mod ord">
          <ac:chgData name="Bandara, Dilum (Data61, Eveleigh)" userId="7fa8ee33-8fdb-48f7-b772-d5ed5950799f" providerId="ADAL" clId="{372393B9-323C-8C48-B6D5-459485587C0B}" dt="2023-05-12T08:20:20.026" v="3589" actId="700"/>
          <ac:spMkLst>
            <pc:docMk/>
            <pc:sldMk cId="2562088940" sldId="379"/>
            <ac:spMk id="7" creationId="{00000000-0000-0000-0000-000000000000}"/>
          </ac:spMkLst>
        </pc:spChg>
        <pc:spChg chg="mod ord">
          <ac:chgData name="Bandara, Dilum (Data61, Eveleigh)" userId="7fa8ee33-8fdb-48f7-b772-d5ed5950799f" providerId="ADAL" clId="{372393B9-323C-8C48-B6D5-459485587C0B}" dt="2023-05-14T20:35:56.844" v="4613" actId="1076"/>
          <ac:spMkLst>
            <pc:docMk/>
            <pc:sldMk cId="2562088940" sldId="379"/>
            <ac:spMk id="8" creationId="{00000000-0000-0000-0000-000000000000}"/>
          </ac:spMkLst>
        </pc:spChg>
        <pc:picChg chg="mod ord">
          <ac:chgData name="Bandara, Dilum (Data61, Eveleigh)" userId="7fa8ee33-8fdb-48f7-b772-d5ed5950799f" providerId="ADAL" clId="{372393B9-323C-8C48-B6D5-459485587C0B}" dt="2023-05-12T08:20:25.868" v="3592" actId="1076"/>
          <ac:picMkLst>
            <pc:docMk/>
            <pc:sldMk cId="2562088940" sldId="379"/>
            <ac:picMk id="6" creationId="{00000000-0000-0000-0000-000000000000}"/>
          </ac:picMkLst>
        </pc:picChg>
      </pc:sldChg>
      <pc:sldChg chg="addSp delSp modSp mod modClrScheme chgLayout">
        <pc:chgData name="Bandara, Dilum (Data61, Eveleigh)" userId="7fa8ee33-8fdb-48f7-b772-d5ed5950799f" providerId="ADAL" clId="{372393B9-323C-8C48-B6D5-459485587C0B}" dt="2023-05-12T08:20:53.990" v="3595" actId="700"/>
        <pc:sldMkLst>
          <pc:docMk/>
          <pc:sldMk cId="1114674688" sldId="380"/>
        </pc:sldMkLst>
        <pc:spChg chg="mod ord">
          <ac:chgData name="Bandara, Dilum (Data61, Eveleigh)" userId="7fa8ee33-8fdb-48f7-b772-d5ed5950799f" providerId="ADAL" clId="{372393B9-323C-8C48-B6D5-459485587C0B}" dt="2023-05-12T08:20:53.990" v="3595" actId="700"/>
          <ac:spMkLst>
            <pc:docMk/>
            <pc:sldMk cId="1114674688" sldId="380"/>
            <ac:spMk id="2" creationId="{00000000-0000-0000-0000-000000000000}"/>
          </ac:spMkLst>
        </pc:spChg>
        <pc:spChg chg="add del mod">
          <ac:chgData name="Bandara, Dilum (Data61, Eveleigh)" userId="7fa8ee33-8fdb-48f7-b772-d5ed5950799f" providerId="ADAL" clId="{372393B9-323C-8C48-B6D5-459485587C0B}" dt="2023-05-12T06:46:44.198" v="57"/>
          <ac:spMkLst>
            <pc:docMk/>
            <pc:sldMk cId="1114674688" sldId="380"/>
            <ac:spMk id="3" creationId="{180FDF0C-F833-0E6F-A625-84E6A2F181FA}"/>
          </ac:spMkLst>
        </pc:spChg>
        <pc:spChg chg="add del mod ord">
          <ac:chgData name="Bandara, Dilum (Data61, Eveleigh)" userId="7fa8ee33-8fdb-48f7-b772-d5ed5950799f" providerId="ADAL" clId="{372393B9-323C-8C48-B6D5-459485587C0B}" dt="2023-05-12T08:20:53.990" v="3595" actId="700"/>
          <ac:spMkLst>
            <pc:docMk/>
            <pc:sldMk cId="1114674688" sldId="380"/>
            <ac:spMk id="4" creationId="{D7E45C0F-A82D-87D0-4EB5-B7E809E6E505}"/>
          </ac:spMkLst>
        </pc:spChg>
      </pc:sldChg>
      <pc:sldChg chg="addSp delSp modSp mod modClrScheme chgLayout modNotesTx">
        <pc:chgData name="Bandara, Dilum (Data61, Eveleigh)" userId="7fa8ee33-8fdb-48f7-b772-d5ed5950799f" providerId="ADAL" clId="{372393B9-323C-8C48-B6D5-459485587C0B}" dt="2023-05-12T08:21:06.750" v="3596" actId="700"/>
        <pc:sldMkLst>
          <pc:docMk/>
          <pc:sldMk cId="173771641" sldId="381"/>
        </pc:sldMkLst>
        <pc:spChg chg="mod ord">
          <ac:chgData name="Bandara, Dilum (Data61, Eveleigh)" userId="7fa8ee33-8fdb-48f7-b772-d5ed5950799f" providerId="ADAL" clId="{372393B9-323C-8C48-B6D5-459485587C0B}" dt="2023-05-12T08:21:06.750" v="3596" actId="700"/>
          <ac:spMkLst>
            <pc:docMk/>
            <pc:sldMk cId="173771641" sldId="381"/>
            <ac:spMk id="2" creationId="{00000000-0000-0000-0000-000000000000}"/>
          </ac:spMkLst>
        </pc:spChg>
        <pc:spChg chg="mod ord">
          <ac:chgData name="Bandara, Dilum (Data61, Eveleigh)" userId="7fa8ee33-8fdb-48f7-b772-d5ed5950799f" providerId="ADAL" clId="{372393B9-323C-8C48-B6D5-459485587C0B}" dt="2023-05-12T08:21:06.750" v="3596" actId="700"/>
          <ac:spMkLst>
            <pc:docMk/>
            <pc:sldMk cId="173771641" sldId="381"/>
            <ac:spMk id="3" creationId="{00000000-0000-0000-0000-000000000000}"/>
          </ac:spMkLst>
        </pc:spChg>
        <pc:spChg chg="mod ord">
          <ac:chgData name="Bandara, Dilum (Data61, Eveleigh)" userId="7fa8ee33-8fdb-48f7-b772-d5ed5950799f" providerId="ADAL" clId="{372393B9-323C-8C48-B6D5-459485587C0B}" dt="2023-05-12T08:21:06.750" v="3596" actId="700"/>
          <ac:spMkLst>
            <pc:docMk/>
            <pc:sldMk cId="173771641" sldId="381"/>
            <ac:spMk id="4" creationId="{00000000-0000-0000-0000-000000000000}"/>
          </ac:spMkLst>
        </pc:spChg>
        <pc:spChg chg="add del mod">
          <ac:chgData name="Bandara, Dilum (Data61, Eveleigh)" userId="7fa8ee33-8fdb-48f7-b772-d5ed5950799f" providerId="ADAL" clId="{372393B9-323C-8C48-B6D5-459485587C0B}" dt="2023-05-12T06:41:17.414" v="17"/>
          <ac:spMkLst>
            <pc:docMk/>
            <pc:sldMk cId="173771641" sldId="381"/>
            <ac:spMk id="5" creationId="{319F123C-D5D1-8EE5-84E8-F910AC9700F7}"/>
          </ac:spMkLst>
        </pc:spChg>
        <pc:spChg chg="mod ord">
          <ac:chgData name="Bandara, Dilum (Data61, Eveleigh)" userId="7fa8ee33-8fdb-48f7-b772-d5ed5950799f" providerId="ADAL" clId="{372393B9-323C-8C48-B6D5-459485587C0B}" dt="2023-05-12T08:21:06.750" v="3596" actId="700"/>
          <ac:spMkLst>
            <pc:docMk/>
            <pc:sldMk cId="173771641" sldId="381"/>
            <ac:spMk id="6" creationId="{00000000-0000-0000-0000-000000000000}"/>
          </ac:spMkLst>
        </pc:spChg>
        <pc:spChg chg="add del mod">
          <ac:chgData name="Bandara, Dilum (Data61, Eveleigh)" userId="7fa8ee33-8fdb-48f7-b772-d5ed5950799f" providerId="ADAL" clId="{372393B9-323C-8C48-B6D5-459485587C0B}" dt="2023-05-12T06:41:17.414" v="17"/>
          <ac:spMkLst>
            <pc:docMk/>
            <pc:sldMk cId="173771641" sldId="381"/>
            <ac:spMk id="7" creationId="{A504287A-D99D-8808-622C-B5574C700F7C}"/>
          </ac:spMkLst>
        </pc:spChg>
        <pc:spChg chg="add del mod">
          <ac:chgData name="Bandara, Dilum (Data61, Eveleigh)" userId="7fa8ee33-8fdb-48f7-b772-d5ed5950799f" providerId="ADAL" clId="{372393B9-323C-8C48-B6D5-459485587C0B}" dt="2023-05-12T06:41:17.414" v="17"/>
          <ac:spMkLst>
            <pc:docMk/>
            <pc:sldMk cId="173771641" sldId="381"/>
            <ac:spMk id="8" creationId="{DC984D3E-D29F-D18F-B724-370481FBED5B}"/>
          </ac:spMkLst>
        </pc:spChg>
        <pc:spChg chg="add del mod">
          <ac:chgData name="Bandara, Dilum (Data61, Eveleigh)" userId="7fa8ee33-8fdb-48f7-b772-d5ed5950799f" providerId="ADAL" clId="{372393B9-323C-8C48-B6D5-459485587C0B}" dt="2023-05-12T06:41:17.414" v="17"/>
          <ac:spMkLst>
            <pc:docMk/>
            <pc:sldMk cId="173771641" sldId="381"/>
            <ac:spMk id="9" creationId="{E80DFEB2-E4F7-A935-0DD3-4FD0EE691EA7}"/>
          </ac:spMkLst>
        </pc:spChg>
        <pc:spChg chg="add del mod">
          <ac:chgData name="Bandara, Dilum (Data61, Eveleigh)" userId="7fa8ee33-8fdb-48f7-b772-d5ed5950799f" providerId="ADAL" clId="{372393B9-323C-8C48-B6D5-459485587C0B}" dt="2023-05-12T06:49:27.306" v="68"/>
          <ac:spMkLst>
            <pc:docMk/>
            <pc:sldMk cId="173771641" sldId="381"/>
            <ac:spMk id="10" creationId="{E7E6F32E-E718-0863-B6F6-EB32D7DAAEB6}"/>
          </ac:spMkLst>
        </pc:spChg>
        <pc:spChg chg="add del mod">
          <ac:chgData name="Bandara, Dilum (Data61, Eveleigh)" userId="7fa8ee33-8fdb-48f7-b772-d5ed5950799f" providerId="ADAL" clId="{372393B9-323C-8C48-B6D5-459485587C0B}" dt="2023-05-12T06:49:27.306" v="68"/>
          <ac:spMkLst>
            <pc:docMk/>
            <pc:sldMk cId="173771641" sldId="381"/>
            <ac:spMk id="11" creationId="{9157A849-2119-7C42-F29A-2069DA05A079}"/>
          </ac:spMkLst>
        </pc:spChg>
        <pc:spChg chg="add del mod">
          <ac:chgData name="Bandara, Dilum (Data61, Eveleigh)" userId="7fa8ee33-8fdb-48f7-b772-d5ed5950799f" providerId="ADAL" clId="{372393B9-323C-8C48-B6D5-459485587C0B}" dt="2023-05-12T06:49:27.306" v="68"/>
          <ac:spMkLst>
            <pc:docMk/>
            <pc:sldMk cId="173771641" sldId="381"/>
            <ac:spMk id="12" creationId="{80497DC2-646F-7F7E-4582-16A337AFEA7D}"/>
          </ac:spMkLst>
        </pc:spChg>
        <pc:spChg chg="add del mod">
          <ac:chgData name="Bandara, Dilum (Data61, Eveleigh)" userId="7fa8ee33-8fdb-48f7-b772-d5ed5950799f" providerId="ADAL" clId="{372393B9-323C-8C48-B6D5-459485587C0B}" dt="2023-05-12T06:49:27.306" v="68"/>
          <ac:spMkLst>
            <pc:docMk/>
            <pc:sldMk cId="173771641" sldId="381"/>
            <ac:spMk id="13" creationId="{2483F4B6-2B7A-C4BD-3C43-5AC27676B895}"/>
          </ac:spMkLst>
        </pc:spChg>
      </pc:sldChg>
      <pc:sldChg chg="modSp mod modClrScheme chgLayout modNotesTx">
        <pc:chgData name="Bandara, Dilum (Data61, Eveleigh)" userId="7fa8ee33-8fdb-48f7-b772-d5ed5950799f" providerId="ADAL" clId="{372393B9-323C-8C48-B6D5-459485587C0B}" dt="2023-05-12T09:42:16.735" v="4599" actId="20577"/>
        <pc:sldMkLst>
          <pc:docMk/>
          <pc:sldMk cId="4244702623" sldId="382"/>
        </pc:sldMkLst>
        <pc:spChg chg="mod ord">
          <ac:chgData name="Bandara, Dilum (Data61, Eveleigh)" userId="7fa8ee33-8fdb-48f7-b772-d5ed5950799f" providerId="ADAL" clId="{372393B9-323C-8C48-B6D5-459485587C0B}" dt="2023-05-12T08:21:33.919" v="3599" actId="20577"/>
          <ac:spMkLst>
            <pc:docMk/>
            <pc:sldMk cId="4244702623" sldId="382"/>
            <ac:spMk id="2" creationId="{00000000-0000-0000-0000-000000000000}"/>
          </ac:spMkLst>
        </pc:spChg>
        <pc:spChg chg="mod ord">
          <ac:chgData name="Bandara, Dilum (Data61, Eveleigh)" userId="7fa8ee33-8fdb-48f7-b772-d5ed5950799f" providerId="ADAL" clId="{372393B9-323C-8C48-B6D5-459485587C0B}" dt="2023-05-12T08:21:22.879" v="3597" actId="700"/>
          <ac:spMkLst>
            <pc:docMk/>
            <pc:sldMk cId="4244702623" sldId="382"/>
            <ac:spMk id="4" creationId="{00000000-0000-0000-0000-000000000000}"/>
          </ac:spMkLst>
        </pc:spChg>
        <pc:spChg chg="mod ord">
          <ac:chgData name="Bandara, Dilum (Data61, Eveleigh)" userId="7fa8ee33-8fdb-48f7-b772-d5ed5950799f" providerId="ADAL" clId="{372393B9-323C-8C48-B6D5-459485587C0B}" dt="2023-05-12T08:21:22.879" v="3597" actId="700"/>
          <ac:spMkLst>
            <pc:docMk/>
            <pc:sldMk cId="4244702623" sldId="382"/>
            <ac:spMk id="5" creationId="{00000000-0000-0000-0000-000000000000}"/>
          </ac:spMkLst>
        </pc:spChg>
        <pc:graphicFrameChg chg="mod ord modGraphic">
          <ac:chgData name="Bandara, Dilum (Data61, Eveleigh)" userId="7fa8ee33-8fdb-48f7-b772-d5ed5950799f" providerId="ADAL" clId="{372393B9-323C-8C48-B6D5-459485587C0B}" dt="2023-05-12T09:42:16.735" v="4599" actId="20577"/>
          <ac:graphicFrameMkLst>
            <pc:docMk/>
            <pc:sldMk cId="4244702623" sldId="382"/>
            <ac:graphicFrameMk id="3" creationId="{00000000-0000-0000-0000-000000000000}"/>
          </ac:graphicFrameMkLst>
        </pc:graphicFrameChg>
      </pc:sldChg>
      <pc:sldChg chg="modSp mod modClrScheme chgLayout modNotesTx">
        <pc:chgData name="Bandara, Dilum (Data61, Eveleigh)" userId="7fa8ee33-8fdb-48f7-b772-d5ed5950799f" providerId="ADAL" clId="{372393B9-323C-8C48-B6D5-459485587C0B}" dt="2023-05-12T08:22:17.104" v="3607" actId="1036"/>
        <pc:sldMkLst>
          <pc:docMk/>
          <pc:sldMk cId="2498993618" sldId="383"/>
        </pc:sldMkLst>
        <pc:spChg chg="mod ord">
          <ac:chgData name="Bandara, Dilum (Data61, Eveleigh)" userId="7fa8ee33-8fdb-48f7-b772-d5ed5950799f" providerId="ADAL" clId="{372393B9-323C-8C48-B6D5-459485587C0B}" dt="2023-05-12T08:22:10.292" v="3605" actId="20577"/>
          <ac:spMkLst>
            <pc:docMk/>
            <pc:sldMk cId="2498993618" sldId="383"/>
            <ac:spMk id="2" creationId="{00000000-0000-0000-0000-000000000000}"/>
          </ac:spMkLst>
        </pc:spChg>
        <pc:spChg chg="mod ord">
          <ac:chgData name="Bandara, Dilum (Data61, Eveleigh)" userId="7fa8ee33-8fdb-48f7-b772-d5ed5950799f" providerId="ADAL" clId="{372393B9-323C-8C48-B6D5-459485587C0B}" dt="2023-05-12T08:22:06.513" v="3600" actId="700"/>
          <ac:spMkLst>
            <pc:docMk/>
            <pc:sldMk cId="2498993618" sldId="383"/>
            <ac:spMk id="4" creationId="{00000000-0000-0000-0000-000000000000}"/>
          </ac:spMkLst>
        </pc:spChg>
        <pc:spChg chg="mod ord">
          <ac:chgData name="Bandara, Dilum (Data61, Eveleigh)" userId="7fa8ee33-8fdb-48f7-b772-d5ed5950799f" providerId="ADAL" clId="{372393B9-323C-8C48-B6D5-459485587C0B}" dt="2023-05-12T08:22:06.513" v="3600" actId="700"/>
          <ac:spMkLst>
            <pc:docMk/>
            <pc:sldMk cId="2498993618" sldId="383"/>
            <ac:spMk id="5" creationId="{00000000-0000-0000-0000-000000000000}"/>
          </ac:spMkLst>
        </pc:spChg>
        <pc:spChg chg="mod">
          <ac:chgData name="Bandara, Dilum (Data61, Eveleigh)" userId="7fa8ee33-8fdb-48f7-b772-d5ed5950799f" providerId="ADAL" clId="{372393B9-323C-8C48-B6D5-459485587C0B}" dt="2023-05-12T06:54:46.526" v="161" actId="2711"/>
          <ac:spMkLst>
            <pc:docMk/>
            <pc:sldMk cId="2498993618" sldId="383"/>
            <ac:spMk id="6" creationId="{00000000-0000-0000-0000-000000000000}"/>
          </ac:spMkLst>
        </pc:spChg>
        <pc:graphicFrameChg chg="mod ord modGraphic">
          <ac:chgData name="Bandara, Dilum (Data61, Eveleigh)" userId="7fa8ee33-8fdb-48f7-b772-d5ed5950799f" providerId="ADAL" clId="{372393B9-323C-8C48-B6D5-459485587C0B}" dt="2023-05-12T08:22:17.104" v="3607" actId="1036"/>
          <ac:graphicFrameMkLst>
            <pc:docMk/>
            <pc:sldMk cId="2498993618" sldId="383"/>
            <ac:graphicFrameMk id="3" creationId="{00000000-0000-0000-0000-000000000000}"/>
          </ac:graphicFrameMkLst>
        </pc:graphicFrameChg>
      </pc:sldChg>
      <pc:sldChg chg="modSp mod modClrScheme chgLayout modNotesTx">
        <pc:chgData name="Bandara, Dilum (Data61, Eveleigh)" userId="7fa8ee33-8fdb-48f7-b772-d5ed5950799f" providerId="ADAL" clId="{372393B9-323C-8C48-B6D5-459485587C0B}" dt="2023-05-12T08:23:28.022" v="3641" actId="6549"/>
        <pc:sldMkLst>
          <pc:docMk/>
          <pc:sldMk cId="98288760" sldId="384"/>
        </pc:sldMkLst>
        <pc:spChg chg="mod ord">
          <ac:chgData name="Bandara, Dilum (Data61, Eveleigh)" userId="7fa8ee33-8fdb-48f7-b772-d5ed5950799f" providerId="ADAL" clId="{372393B9-323C-8C48-B6D5-459485587C0B}" dt="2023-05-12T08:22:34.922" v="3610" actId="700"/>
          <ac:spMkLst>
            <pc:docMk/>
            <pc:sldMk cId="98288760" sldId="384"/>
            <ac:spMk id="2" creationId="{00000000-0000-0000-0000-000000000000}"/>
          </ac:spMkLst>
        </pc:spChg>
        <pc:spChg chg="mod ord">
          <ac:chgData name="Bandara, Dilum (Data61, Eveleigh)" userId="7fa8ee33-8fdb-48f7-b772-d5ed5950799f" providerId="ADAL" clId="{372393B9-323C-8C48-B6D5-459485587C0B}" dt="2023-05-12T08:22:34.922" v="3610" actId="700"/>
          <ac:spMkLst>
            <pc:docMk/>
            <pc:sldMk cId="98288760" sldId="384"/>
            <ac:spMk id="4" creationId="{00000000-0000-0000-0000-000000000000}"/>
          </ac:spMkLst>
        </pc:spChg>
        <pc:spChg chg="mod ord">
          <ac:chgData name="Bandara, Dilum (Data61, Eveleigh)" userId="7fa8ee33-8fdb-48f7-b772-d5ed5950799f" providerId="ADAL" clId="{372393B9-323C-8C48-B6D5-459485587C0B}" dt="2023-05-12T08:22:34.922" v="3610" actId="700"/>
          <ac:spMkLst>
            <pc:docMk/>
            <pc:sldMk cId="98288760" sldId="384"/>
            <ac:spMk id="5" creationId="{00000000-0000-0000-0000-000000000000}"/>
          </ac:spMkLst>
        </pc:spChg>
        <pc:graphicFrameChg chg="mod ord modGraphic">
          <ac:chgData name="Bandara, Dilum (Data61, Eveleigh)" userId="7fa8ee33-8fdb-48f7-b772-d5ed5950799f" providerId="ADAL" clId="{372393B9-323C-8C48-B6D5-459485587C0B}" dt="2023-05-12T08:23:08.096" v="3615" actId="14734"/>
          <ac:graphicFrameMkLst>
            <pc:docMk/>
            <pc:sldMk cId="98288760" sldId="384"/>
            <ac:graphicFrameMk id="3" creationId="{00000000-0000-0000-0000-000000000000}"/>
          </ac:graphicFrameMkLst>
        </pc:graphicFrameChg>
      </pc:sldChg>
      <pc:sldChg chg="addSp delSp modSp new mod modClrScheme chgLayout modNotesTx">
        <pc:chgData name="Bandara, Dilum (Data61, Eveleigh)" userId="7fa8ee33-8fdb-48f7-b772-d5ed5950799f" providerId="ADAL" clId="{372393B9-323C-8C48-B6D5-459485587C0B}" dt="2023-05-12T08:32:42.769" v="4594" actId="20577"/>
        <pc:sldMkLst>
          <pc:docMk/>
          <pc:sldMk cId="2640654350" sldId="385"/>
        </pc:sldMkLst>
        <pc:spChg chg="mod ord">
          <ac:chgData name="Bandara, Dilum (Data61, Eveleigh)" userId="7fa8ee33-8fdb-48f7-b772-d5ed5950799f" providerId="ADAL" clId="{372393B9-323C-8C48-B6D5-459485587C0B}" dt="2023-05-12T08:25:14.350" v="3739" actId="700"/>
          <ac:spMkLst>
            <pc:docMk/>
            <pc:sldMk cId="2640654350" sldId="385"/>
            <ac:spMk id="2" creationId="{CB9A9CF7-60D3-D25A-3FF6-4D15ECDAA9D8}"/>
          </ac:spMkLst>
        </pc:spChg>
        <pc:spChg chg="add del mod ord">
          <ac:chgData name="Bandara, Dilum (Data61, Eveleigh)" userId="7fa8ee33-8fdb-48f7-b772-d5ed5950799f" providerId="ADAL" clId="{372393B9-323C-8C48-B6D5-459485587C0B}" dt="2023-05-12T08:18:22.942" v="3581" actId="700"/>
          <ac:spMkLst>
            <pc:docMk/>
            <pc:sldMk cId="2640654350" sldId="385"/>
            <ac:spMk id="3" creationId="{CDD4D8B4-80C5-9E8A-8B87-BA032691B004}"/>
          </ac:spMkLst>
        </pc:spChg>
        <pc:spChg chg="add del mod ord">
          <ac:chgData name="Bandara, Dilum (Data61, Eveleigh)" userId="7fa8ee33-8fdb-48f7-b772-d5ed5950799f" providerId="ADAL" clId="{372393B9-323C-8C48-B6D5-459485587C0B}" dt="2023-05-12T08:18:36.407" v="3582" actId="700"/>
          <ac:spMkLst>
            <pc:docMk/>
            <pc:sldMk cId="2640654350" sldId="385"/>
            <ac:spMk id="4" creationId="{7AB95756-3F0A-E6CC-09A9-ED30D8BF4351}"/>
          </ac:spMkLst>
        </pc:spChg>
        <pc:spChg chg="add mod ord">
          <ac:chgData name="Bandara, Dilum (Data61, Eveleigh)" userId="7fa8ee33-8fdb-48f7-b772-d5ed5950799f" providerId="ADAL" clId="{372393B9-323C-8C48-B6D5-459485587C0B}" dt="2023-05-12T08:29:20.285" v="4095" actId="20577"/>
          <ac:spMkLst>
            <pc:docMk/>
            <pc:sldMk cId="2640654350" sldId="385"/>
            <ac:spMk id="5" creationId="{919CD252-DE87-B903-1F93-7065753BA4D4}"/>
          </ac:spMkLst>
        </pc:spChg>
      </pc:sldChg>
    </pc:docChg>
  </pc:docChgLst>
  <pc:docChgLst>
    <pc:chgData name="Bandara, Dilum (Data61, Eveleigh)" userId="7fa8ee33-8fdb-48f7-b772-d5ed5950799f" providerId="ADAL" clId="{00894395-18D3-9341-ABC0-F5A0301F065A}"/>
    <pc:docChg chg="undo redo custSel addSld delSld modSld sldOrd">
      <pc:chgData name="Bandara, Dilum (Data61, Eveleigh)" userId="7fa8ee33-8fdb-48f7-b772-d5ed5950799f" providerId="ADAL" clId="{00894395-18D3-9341-ABC0-F5A0301F065A}" dt="2023-06-05T11:16:35.162" v="32908" actId="1035"/>
      <pc:docMkLst>
        <pc:docMk/>
      </pc:docMkLst>
      <pc:sldChg chg="del">
        <pc:chgData name="Bandara, Dilum (Data61, Eveleigh)" userId="7fa8ee33-8fdb-48f7-b772-d5ed5950799f" providerId="ADAL" clId="{00894395-18D3-9341-ABC0-F5A0301F065A}" dt="2023-05-31T06:40:42.141" v="36" actId="2696"/>
        <pc:sldMkLst>
          <pc:docMk/>
          <pc:sldMk cId="3550472245" sldId="262"/>
        </pc:sldMkLst>
      </pc:sldChg>
      <pc:sldChg chg="modSp mod modNotesTx">
        <pc:chgData name="Bandara, Dilum (Data61, Eveleigh)" userId="7fa8ee33-8fdb-48f7-b772-d5ed5950799f" providerId="ADAL" clId="{00894395-18D3-9341-ABC0-F5A0301F065A}" dt="2023-06-01T20:45:42.740" v="6989" actId="20577"/>
        <pc:sldMkLst>
          <pc:docMk/>
          <pc:sldMk cId="2049403867" sldId="263"/>
        </pc:sldMkLst>
        <pc:spChg chg="mod">
          <ac:chgData name="Bandara, Dilum (Data61, Eveleigh)" userId="7fa8ee33-8fdb-48f7-b772-d5ed5950799f" providerId="ADAL" clId="{00894395-18D3-9341-ABC0-F5A0301F065A}" dt="2023-06-01T20:43:43.545" v="6617" actId="20577"/>
          <ac:spMkLst>
            <pc:docMk/>
            <pc:sldMk cId="2049403867" sldId="263"/>
            <ac:spMk id="5" creationId="{FBF600DA-B496-4DD5-ADC7-47167A8F3FDD}"/>
          </ac:spMkLst>
        </pc:spChg>
      </pc:sldChg>
      <pc:sldChg chg="del">
        <pc:chgData name="Bandara, Dilum (Data61, Eveleigh)" userId="7fa8ee33-8fdb-48f7-b772-d5ed5950799f" providerId="ADAL" clId="{00894395-18D3-9341-ABC0-F5A0301F065A}" dt="2023-05-31T06:40:41.978" v="14" actId="2696"/>
        <pc:sldMkLst>
          <pc:docMk/>
          <pc:sldMk cId="1839821516" sldId="268"/>
        </pc:sldMkLst>
      </pc:sldChg>
      <pc:sldChg chg="del">
        <pc:chgData name="Bandara, Dilum (Data61, Eveleigh)" userId="7fa8ee33-8fdb-48f7-b772-d5ed5950799f" providerId="ADAL" clId="{00894395-18D3-9341-ABC0-F5A0301F065A}" dt="2023-05-31T06:40:41.971" v="7" actId="2696"/>
        <pc:sldMkLst>
          <pc:docMk/>
          <pc:sldMk cId="653907546" sldId="269"/>
        </pc:sldMkLst>
      </pc:sldChg>
      <pc:sldChg chg="add del">
        <pc:chgData name="Bandara, Dilum (Data61, Eveleigh)" userId="7fa8ee33-8fdb-48f7-b772-d5ed5950799f" providerId="ADAL" clId="{00894395-18D3-9341-ABC0-F5A0301F065A}" dt="2023-05-31T07:09:28.105" v="91" actId="2696"/>
        <pc:sldMkLst>
          <pc:docMk/>
          <pc:sldMk cId="1755192708" sldId="324"/>
        </pc:sldMkLst>
      </pc:sldChg>
      <pc:sldChg chg="modSp add mod">
        <pc:chgData name="Bandara, Dilum (Data61, Eveleigh)" userId="7fa8ee33-8fdb-48f7-b772-d5ed5950799f" providerId="ADAL" clId="{00894395-18D3-9341-ABC0-F5A0301F065A}" dt="2023-05-31T07:38:04.979" v="395" actId="20577"/>
        <pc:sldMkLst>
          <pc:docMk/>
          <pc:sldMk cId="1184032104" sldId="325"/>
        </pc:sldMkLst>
        <pc:spChg chg="mod">
          <ac:chgData name="Bandara, Dilum (Data61, Eveleigh)" userId="7fa8ee33-8fdb-48f7-b772-d5ed5950799f" providerId="ADAL" clId="{00894395-18D3-9341-ABC0-F5A0301F065A}" dt="2023-05-31T07:38:04.979" v="395" actId="20577"/>
          <ac:spMkLst>
            <pc:docMk/>
            <pc:sldMk cId="1184032104" sldId="325"/>
            <ac:spMk id="2" creationId="{00000000-0000-0000-0000-000000000000}"/>
          </ac:spMkLst>
        </pc:spChg>
      </pc:sldChg>
      <pc:sldChg chg="add del">
        <pc:chgData name="Bandara, Dilum (Data61, Eveleigh)" userId="7fa8ee33-8fdb-48f7-b772-d5ed5950799f" providerId="ADAL" clId="{00894395-18D3-9341-ABC0-F5A0301F065A}" dt="2023-05-31T07:14:59.835" v="124" actId="2696"/>
        <pc:sldMkLst>
          <pc:docMk/>
          <pc:sldMk cId="3848362411" sldId="326"/>
        </pc:sldMkLst>
      </pc:sldChg>
      <pc:sldChg chg="delSp modSp add del mod">
        <pc:chgData name="Bandara, Dilum (Data61, Eveleigh)" userId="7fa8ee33-8fdb-48f7-b772-d5ed5950799f" providerId="ADAL" clId="{00894395-18D3-9341-ABC0-F5A0301F065A}" dt="2023-06-01T07:52:25.085" v="4230" actId="2696"/>
        <pc:sldMkLst>
          <pc:docMk/>
          <pc:sldMk cId="1000034763" sldId="327"/>
        </pc:sldMkLst>
        <pc:spChg chg="mod">
          <ac:chgData name="Bandara, Dilum (Data61, Eveleigh)" userId="7fa8ee33-8fdb-48f7-b772-d5ed5950799f" providerId="ADAL" clId="{00894395-18D3-9341-ABC0-F5A0301F065A}" dt="2023-05-31T06:49:53.297" v="57" actId="27636"/>
          <ac:spMkLst>
            <pc:docMk/>
            <pc:sldMk cId="1000034763" sldId="327"/>
            <ac:spMk id="6" creationId="{00000000-0000-0000-0000-000000000000}"/>
          </ac:spMkLst>
        </pc:spChg>
        <pc:spChg chg="del">
          <ac:chgData name="Bandara, Dilum (Data61, Eveleigh)" userId="7fa8ee33-8fdb-48f7-b772-d5ed5950799f" providerId="ADAL" clId="{00894395-18D3-9341-ABC0-F5A0301F065A}" dt="2023-05-31T07:33:41.074" v="224"/>
          <ac:spMkLst>
            <pc:docMk/>
            <pc:sldMk cId="1000034763" sldId="327"/>
            <ac:spMk id="12" creationId="{00000000-0000-0000-0000-000000000000}"/>
          </ac:spMkLst>
        </pc:spChg>
      </pc:sldChg>
      <pc:sldChg chg="addSp delSp modSp add mod chgLayout modNotesTx">
        <pc:chgData name="Bandara, Dilum (Data61, Eveleigh)" userId="7fa8ee33-8fdb-48f7-b772-d5ed5950799f" providerId="ADAL" clId="{00894395-18D3-9341-ABC0-F5A0301F065A}" dt="2023-06-05T05:23:43.475" v="22196" actId="20577"/>
        <pc:sldMkLst>
          <pc:docMk/>
          <pc:sldMk cId="3447632672" sldId="328"/>
        </pc:sldMkLst>
        <pc:spChg chg="add del mod">
          <ac:chgData name="Bandara, Dilum (Data61, Eveleigh)" userId="7fa8ee33-8fdb-48f7-b772-d5ed5950799f" providerId="ADAL" clId="{00894395-18D3-9341-ABC0-F5A0301F065A}" dt="2023-06-01T07:52:46.529" v="4232" actId="6264"/>
          <ac:spMkLst>
            <pc:docMk/>
            <pc:sldMk cId="3447632672" sldId="328"/>
            <ac:spMk id="2" creationId="{F806CF94-7D3A-CDE2-AEDA-C333537E7AC5}"/>
          </ac:spMkLst>
        </pc:spChg>
        <pc:spChg chg="del">
          <ac:chgData name="Bandara, Dilum (Data61, Eveleigh)" userId="7fa8ee33-8fdb-48f7-b772-d5ed5950799f" providerId="ADAL" clId="{00894395-18D3-9341-ABC0-F5A0301F065A}" dt="2023-05-31T07:33:41.074" v="224"/>
          <ac:spMkLst>
            <pc:docMk/>
            <pc:sldMk cId="3447632672" sldId="328"/>
            <ac:spMk id="3" creationId="{00000000-0000-0000-0000-000000000000}"/>
          </ac:spMkLst>
        </pc:spChg>
        <pc:spChg chg="add del mod">
          <ac:chgData name="Bandara, Dilum (Data61, Eveleigh)" userId="7fa8ee33-8fdb-48f7-b772-d5ed5950799f" providerId="ADAL" clId="{00894395-18D3-9341-ABC0-F5A0301F065A}" dt="2023-06-01T07:52:46.529" v="4232" actId="6264"/>
          <ac:spMkLst>
            <pc:docMk/>
            <pc:sldMk cId="3447632672" sldId="328"/>
            <ac:spMk id="3" creationId="{707734D5-88BC-27FE-DB27-EDBBE8CF6D12}"/>
          </ac:spMkLst>
        </pc:spChg>
        <pc:spChg chg="add del mod">
          <ac:chgData name="Bandara, Dilum (Data61, Eveleigh)" userId="7fa8ee33-8fdb-48f7-b772-d5ed5950799f" providerId="ADAL" clId="{00894395-18D3-9341-ABC0-F5A0301F065A}" dt="2023-06-05T02:49:41.473" v="17423" actId="478"/>
          <ac:spMkLst>
            <pc:docMk/>
            <pc:sldMk cId="3447632672" sldId="328"/>
            <ac:spMk id="3" creationId="{B9E083FF-E3F9-5CC5-814E-CA7AAF16A616}"/>
          </ac:spMkLst>
        </pc:spChg>
        <pc:spChg chg="mod ord">
          <ac:chgData name="Bandara, Dilum (Data61, Eveleigh)" userId="7fa8ee33-8fdb-48f7-b772-d5ed5950799f" providerId="ADAL" clId="{00894395-18D3-9341-ABC0-F5A0301F065A}" dt="2023-06-05T02:50:03.064" v="17427" actId="700"/>
          <ac:spMkLst>
            <pc:docMk/>
            <pc:sldMk cId="3447632672" sldId="328"/>
            <ac:spMk id="4" creationId="{00000000-0000-0000-0000-000000000000}"/>
          </ac:spMkLst>
        </pc:spChg>
        <pc:spChg chg="mod ord">
          <ac:chgData name="Bandara, Dilum (Data61, Eveleigh)" userId="7fa8ee33-8fdb-48f7-b772-d5ed5950799f" providerId="ADAL" clId="{00894395-18D3-9341-ABC0-F5A0301F065A}" dt="2023-06-05T02:50:03.064" v="17427" actId="700"/>
          <ac:spMkLst>
            <pc:docMk/>
            <pc:sldMk cId="3447632672" sldId="328"/>
            <ac:spMk id="5" creationId="{00000000-0000-0000-0000-000000000000}"/>
          </ac:spMkLst>
        </pc:spChg>
        <pc:spChg chg="add del mod">
          <ac:chgData name="Bandara, Dilum (Data61, Eveleigh)" userId="7fa8ee33-8fdb-48f7-b772-d5ed5950799f" providerId="ADAL" clId="{00894395-18D3-9341-ABC0-F5A0301F065A}" dt="2023-06-01T07:52:46.529" v="4232" actId="6264"/>
          <ac:spMkLst>
            <pc:docMk/>
            <pc:sldMk cId="3447632672" sldId="328"/>
            <ac:spMk id="6" creationId="{74965939-6215-E7CF-70B3-76AE196A9E68}"/>
          </ac:spMkLst>
        </pc:spChg>
        <pc:spChg chg="add mod">
          <ac:chgData name="Bandara, Dilum (Data61, Eveleigh)" userId="7fa8ee33-8fdb-48f7-b772-d5ed5950799f" providerId="ADAL" clId="{00894395-18D3-9341-ABC0-F5A0301F065A}" dt="2023-06-05T02:51:46.301" v="17478" actId="27636"/>
          <ac:spMkLst>
            <pc:docMk/>
            <pc:sldMk cId="3447632672" sldId="328"/>
            <ac:spMk id="6" creationId="{A5E25114-D76F-3539-DDEE-2F65FCDD6741}"/>
          </ac:spMkLst>
        </pc:spChg>
        <pc:picChg chg="mod ord">
          <ac:chgData name="Bandara, Dilum (Data61, Eveleigh)" userId="7fa8ee33-8fdb-48f7-b772-d5ed5950799f" providerId="ADAL" clId="{00894395-18D3-9341-ABC0-F5A0301F065A}" dt="2023-06-05T02:51:36.108" v="17476" actId="1076"/>
          <ac:picMkLst>
            <pc:docMk/>
            <pc:sldMk cId="3447632672" sldId="328"/>
            <ac:picMk id="7" creationId="{00000000-0000-0000-0000-000000000000}"/>
          </ac:picMkLst>
        </pc:picChg>
        <pc:picChg chg="mod">
          <ac:chgData name="Bandara, Dilum (Data61, Eveleigh)" userId="7fa8ee33-8fdb-48f7-b772-d5ed5950799f" providerId="ADAL" clId="{00894395-18D3-9341-ABC0-F5A0301F065A}" dt="2023-06-05T02:50:24.580" v="17435" actId="1035"/>
          <ac:picMkLst>
            <pc:docMk/>
            <pc:sldMk cId="3447632672" sldId="328"/>
            <ac:picMk id="8" creationId="{00000000-0000-0000-0000-000000000000}"/>
          </ac:picMkLst>
        </pc:picChg>
      </pc:sldChg>
      <pc:sldChg chg="addSp delSp modSp add mod chgLayout modNotesTx">
        <pc:chgData name="Bandara, Dilum (Data61, Eveleigh)" userId="7fa8ee33-8fdb-48f7-b772-d5ed5950799f" providerId="ADAL" clId="{00894395-18D3-9341-ABC0-F5A0301F065A}" dt="2023-06-05T03:15:08.542" v="18299" actId="20577"/>
        <pc:sldMkLst>
          <pc:docMk/>
          <pc:sldMk cId="2560364134" sldId="329"/>
        </pc:sldMkLst>
        <pc:spChg chg="del">
          <ac:chgData name="Bandara, Dilum (Data61, Eveleigh)" userId="7fa8ee33-8fdb-48f7-b772-d5ed5950799f" providerId="ADAL" clId="{00894395-18D3-9341-ABC0-F5A0301F065A}" dt="2023-05-31T07:33:41.074" v="224"/>
          <ac:spMkLst>
            <pc:docMk/>
            <pc:sldMk cId="2560364134" sldId="329"/>
            <ac:spMk id="3" creationId="{00000000-0000-0000-0000-000000000000}"/>
          </ac:spMkLst>
        </pc:spChg>
        <pc:spChg chg="add del mod">
          <ac:chgData name="Bandara, Dilum (Data61, Eveleigh)" userId="7fa8ee33-8fdb-48f7-b772-d5ed5950799f" providerId="ADAL" clId="{00894395-18D3-9341-ABC0-F5A0301F065A}" dt="2023-06-01T07:53:15.900" v="4239" actId="6264"/>
          <ac:spMkLst>
            <pc:docMk/>
            <pc:sldMk cId="2560364134" sldId="329"/>
            <ac:spMk id="3" creationId="{9310C6C0-46E5-2F33-6FC8-5CCFA989A8A0}"/>
          </ac:spMkLst>
        </pc:spChg>
        <pc:spChg chg="add del mod">
          <ac:chgData name="Bandara, Dilum (Data61, Eveleigh)" userId="7fa8ee33-8fdb-48f7-b772-d5ed5950799f" providerId="ADAL" clId="{00894395-18D3-9341-ABC0-F5A0301F065A}" dt="2023-06-05T02:58:07.938" v="17941" actId="6264"/>
          <ac:spMkLst>
            <pc:docMk/>
            <pc:sldMk cId="2560364134" sldId="329"/>
            <ac:spMk id="3" creationId="{BA32B3C3-F820-3274-1C31-54B2007281CA}"/>
          </ac:spMkLst>
        </pc:spChg>
        <pc:spChg chg="mod ord">
          <ac:chgData name="Bandara, Dilum (Data61, Eveleigh)" userId="7fa8ee33-8fdb-48f7-b772-d5ed5950799f" providerId="ADAL" clId="{00894395-18D3-9341-ABC0-F5A0301F065A}" dt="2023-06-05T03:13:41.783" v="18248" actId="6264"/>
          <ac:spMkLst>
            <pc:docMk/>
            <pc:sldMk cId="2560364134" sldId="329"/>
            <ac:spMk id="4" creationId="{00000000-0000-0000-0000-000000000000}"/>
          </ac:spMkLst>
        </pc:spChg>
        <pc:spChg chg="mod ord">
          <ac:chgData name="Bandara, Dilum (Data61, Eveleigh)" userId="7fa8ee33-8fdb-48f7-b772-d5ed5950799f" providerId="ADAL" clId="{00894395-18D3-9341-ABC0-F5A0301F065A}" dt="2023-06-05T03:13:41.783" v="18248" actId="6264"/>
          <ac:spMkLst>
            <pc:docMk/>
            <pc:sldMk cId="2560364134" sldId="329"/>
            <ac:spMk id="5" creationId="{00000000-0000-0000-0000-000000000000}"/>
          </ac:spMkLst>
        </pc:spChg>
        <pc:spChg chg="mod ord">
          <ac:chgData name="Bandara, Dilum (Data61, Eveleigh)" userId="7fa8ee33-8fdb-48f7-b772-d5ed5950799f" providerId="ADAL" clId="{00894395-18D3-9341-ABC0-F5A0301F065A}" dt="2023-06-05T03:14:15.136" v="18265" actId="20577"/>
          <ac:spMkLst>
            <pc:docMk/>
            <pc:sldMk cId="2560364134" sldId="329"/>
            <ac:spMk id="6" creationId="{00000000-0000-0000-0000-000000000000}"/>
          </ac:spMkLst>
        </pc:spChg>
        <pc:spChg chg="add del mod">
          <ac:chgData name="Bandara, Dilum (Data61, Eveleigh)" userId="7fa8ee33-8fdb-48f7-b772-d5ed5950799f" providerId="ADAL" clId="{00894395-18D3-9341-ABC0-F5A0301F065A}" dt="2023-06-01T07:53:15.900" v="4239" actId="6264"/>
          <ac:spMkLst>
            <pc:docMk/>
            <pc:sldMk cId="2560364134" sldId="329"/>
            <ac:spMk id="7" creationId="{AAD97C45-B606-9EFA-E162-BF12CB3BCE12}"/>
          </ac:spMkLst>
        </pc:spChg>
        <pc:spChg chg="add del mod">
          <ac:chgData name="Bandara, Dilum (Data61, Eveleigh)" userId="7fa8ee33-8fdb-48f7-b772-d5ed5950799f" providerId="ADAL" clId="{00894395-18D3-9341-ABC0-F5A0301F065A}" dt="2023-06-05T02:58:07.938" v="17941" actId="6264"/>
          <ac:spMkLst>
            <pc:docMk/>
            <pc:sldMk cId="2560364134" sldId="329"/>
            <ac:spMk id="7" creationId="{B221FEC1-06D7-4AFB-5FFA-2E86A0A519D3}"/>
          </ac:spMkLst>
        </pc:spChg>
        <pc:spChg chg="add del mod">
          <ac:chgData name="Bandara, Dilum (Data61, Eveleigh)" userId="7fa8ee33-8fdb-48f7-b772-d5ed5950799f" providerId="ADAL" clId="{00894395-18D3-9341-ABC0-F5A0301F065A}" dt="2023-06-01T07:53:15.900" v="4239" actId="6264"/>
          <ac:spMkLst>
            <pc:docMk/>
            <pc:sldMk cId="2560364134" sldId="329"/>
            <ac:spMk id="8" creationId="{30B432F8-6257-0480-1904-8B9A6665887A}"/>
          </ac:spMkLst>
        </pc:spChg>
        <pc:spChg chg="add del mod">
          <ac:chgData name="Bandara, Dilum (Data61, Eveleigh)" userId="7fa8ee33-8fdb-48f7-b772-d5ed5950799f" providerId="ADAL" clId="{00894395-18D3-9341-ABC0-F5A0301F065A}" dt="2023-06-05T02:58:07.938" v="17941" actId="6264"/>
          <ac:spMkLst>
            <pc:docMk/>
            <pc:sldMk cId="2560364134" sldId="329"/>
            <ac:spMk id="8" creationId="{39A20083-F76E-42EA-494A-55B0DBAAD72E}"/>
          </ac:spMkLst>
        </pc:spChg>
        <pc:spChg chg="add del mod">
          <ac:chgData name="Bandara, Dilum (Data61, Eveleigh)" userId="7fa8ee33-8fdb-48f7-b772-d5ed5950799f" providerId="ADAL" clId="{00894395-18D3-9341-ABC0-F5A0301F065A}" dt="2023-06-05T03:13:41.783" v="18248" actId="6264"/>
          <ac:spMkLst>
            <pc:docMk/>
            <pc:sldMk cId="2560364134" sldId="329"/>
            <ac:spMk id="9" creationId="{3726DE9B-13DD-5C92-93BF-E567774A5D38}"/>
          </ac:spMkLst>
        </pc:spChg>
        <pc:spChg chg="add del mod">
          <ac:chgData name="Bandara, Dilum (Data61, Eveleigh)" userId="7fa8ee33-8fdb-48f7-b772-d5ed5950799f" providerId="ADAL" clId="{00894395-18D3-9341-ABC0-F5A0301F065A}" dt="2023-06-05T03:13:41.783" v="18248" actId="6264"/>
          <ac:spMkLst>
            <pc:docMk/>
            <pc:sldMk cId="2560364134" sldId="329"/>
            <ac:spMk id="10" creationId="{A52D8AD9-AA85-7E37-9E0F-4FCF02ABDBF4}"/>
          </ac:spMkLst>
        </pc:spChg>
        <pc:spChg chg="add del mod">
          <ac:chgData name="Bandara, Dilum (Data61, Eveleigh)" userId="7fa8ee33-8fdb-48f7-b772-d5ed5950799f" providerId="ADAL" clId="{00894395-18D3-9341-ABC0-F5A0301F065A}" dt="2023-06-05T03:13:41.783" v="18248" actId="6264"/>
          <ac:spMkLst>
            <pc:docMk/>
            <pc:sldMk cId="2560364134" sldId="329"/>
            <ac:spMk id="11" creationId="{B0B0D285-296D-D0D6-A731-93D3A4E97521}"/>
          </ac:spMkLst>
        </pc:spChg>
        <pc:picChg chg="mod">
          <ac:chgData name="Bandara, Dilum (Data61, Eveleigh)" userId="7fa8ee33-8fdb-48f7-b772-d5ed5950799f" providerId="ADAL" clId="{00894395-18D3-9341-ABC0-F5A0301F065A}" dt="2023-06-01T07:55:03.718" v="4301" actId="1076"/>
          <ac:picMkLst>
            <pc:docMk/>
            <pc:sldMk cId="2560364134" sldId="329"/>
            <ac:picMk id="2" creationId="{00000000-0000-0000-0000-000000000000}"/>
          </ac:picMkLst>
        </pc:picChg>
      </pc:sldChg>
      <pc:sldChg chg="delSp modSp add mod modNotesTx">
        <pc:chgData name="Bandara, Dilum (Data61, Eveleigh)" userId="7fa8ee33-8fdb-48f7-b772-d5ed5950799f" providerId="ADAL" clId="{00894395-18D3-9341-ABC0-F5A0301F065A}" dt="2023-06-05T03:44:12.652" v="18753" actId="20577"/>
        <pc:sldMkLst>
          <pc:docMk/>
          <pc:sldMk cId="3007059012" sldId="330"/>
        </pc:sldMkLst>
        <pc:spChg chg="mod">
          <ac:chgData name="Bandara, Dilum (Data61, Eveleigh)" userId="7fa8ee33-8fdb-48f7-b772-d5ed5950799f" providerId="ADAL" clId="{00894395-18D3-9341-ABC0-F5A0301F065A}" dt="2023-06-01T07:55:12.178" v="4302" actId="20577"/>
          <ac:spMkLst>
            <pc:docMk/>
            <pc:sldMk cId="3007059012" sldId="330"/>
            <ac:spMk id="2" creationId="{00000000-0000-0000-0000-000000000000}"/>
          </ac:spMkLst>
        </pc:spChg>
        <pc:spChg chg="del">
          <ac:chgData name="Bandara, Dilum (Data61, Eveleigh)" userId="7fa8ee33-8fdb-48f7-b772-d5ed5950799f" providerId="ADAL" clId="{00894395-18D3-9341-ABC0-F5A0301F065A}" dt="2023-05-31T07:33:41.074" v="224"/>
          <ac:spMkLst>
            <pc:docMk/>
            <pc:sldMk cId="3007059012" sldId="330"/>
            <ac:spMk id="4" creationId="{00000000-0000-0000-0000-000000000000}"/>
          </ac:spMkLst>
        </pc:spChg>
        <pc:spChg chg="mod">
          <ac:chgData name="Bandara, Dilum (Data61, Eveleigh)" userId="7fa8ee33-8fdb-48f7-b772-d5ed5950799f" providerId="ADAL" clId="{00894395-18D3-9341-ABC0-F5A0301F065A}" dt="2023-06-01T07:55:24.934" v="4306" actId="1076"/>
          <ac:spMkLst>
            <pc:docMk/>
            <pc:sldMk cId="3007059012" sldId="330"/>
            <ac:spMk id="20" creationId="{00000000-0000-0000-0000-000000000000}"/>
          </ac:spMkLst>
        </pc:spChg>
        <pc:spChg chg="mod">
          <ac:chgData name="Bandara, Dilum (Data61, Eveleigh)" userId="7fa8ee33-8fdb-48f7-b772-d5ed5950799f" providerId="ADAL" clId="{00894395-18D3-9341-ABC0-F5A0301F065A}" dt="2023-06-01T07:55:20.074" v="4305" actId="1076"/>
          <ac:spMkLst>
            <pc:docMk/>
            <pc:sldMk cId="3007059012" sldId="330"/>
            <ac:spMk id="21" creationId="{00000000-0000-0000-0000-000000000000}"/>
          </ac:spMkLst>
        </pc:spChg>
        <pc:spChg chg="mod">
          <ac:chgData name="Bandara, Dilum (Data61, Eveleigh)" userId="7fa8ee33-8fdb-48f7-b772-d5ed5950799f" providerId="ADAL" clId="{00894395-18D3-9341-ABC0-F5A0301F065A}" dt="2023-06-01T07:55:29.682" v="4307" actId="1076"/>
          <ac:spMkLst>
            <pc:docMk/>
            <pc:sldMk cId="3007059012" sldId="330"/>
            <ac:spMk id="22" creationId="{00000000-0000-0000-0000-000000000000}"/>
          </ac:spMkLst>
        </pc:spChg>
        <pc:picChg chg="mod">
          <ac:chgData name="Bandara, Dilum (Data61, Eveleigh)" userId="7fa8ee33-8fdb-48f7-b772-d5ed5950799f" providerId="ADAL" clId="{00894395-18D3-9341-ABC0-F5A0301F065A}" dt="2023-06-01T07:55:24.934" v="4306" actId="1076"/>
          <ac:picMkLst>
            <pc:docMk/>
            <pc:sldMk cId="3007059012" sldId="330"/>
            <ac:picMk id="17" creationId="{00000000-0000-0000-0000-000000000000}"/>
          </ac:picMkLst>
        </pc:picChg>
        <pc:picChg chg="mod">
          <ac:chgData name="Bandara, Dilum (Data61, Eveleigh)" userId="7fa8ee33-8fdb-48f7-b772-d5ed5950799f" providerId="ADAL" clId="{00894395-18D3-9341-ABC0-F5A0301F065A}" dt="2023-06-01T07:55:17.307" v="4304" actId="1076"/>
          <ac:picMkLst>
            <pc:docMk/>
            <pc:sldMk cId="3007059012" sldId="330"/>
            <ac:picMk id="18" creationId="{00000000-0000-0000-0000-000000000000}"/>
          </ac:picMkLst>
        </pc:picChg>
        <pc:picChg chg="mod">
          <ac:chgData name="Bandara, Dilum (Data61, Eveleigh)" userId="7fa8ee33-8fdb-48f7-b772-d5ed5950799f" providerId="ADAL" clId="{00894395-18D3-9341-ABC0-F5A0301F065A}" dt="2023-06-01T07:55:29.682" v="4307" actId="1076"/>
          <ac:picMkLst>
            <pc:docMk/>
            <pc:sldMk cId="3007059012" sldId="330"/>
            <ac:picMk id="19" creationId="{00000000-0000-0000-0000-000000000000}"/>
          </ac:picMkLst>
        </pc:picChg>
      </pc:sldChg>
      <pc:sldChg chg="addSp delSp modSp add mod modClrScheme chgLayout modNotesTx">
        <pc:chgData name="Bandara, Dilum (Data61, Eveleigh)" userId="7fa8ee33-8fdb-48f7-b772-d5ed5950799f" providerId="ADAL" clId="{00894395-18D3-9341-ABC0-F5A0301F065A}" dt="2023-06-05T03:50:40.697" v="19044" actId="20577"/>
        <pc:sldMkLst>
          <pc:docMk/>
          <pc:sldMk cId="976585439" sldId="331"/>
        </pc:sldMkLst>
        <pc:spChg chg="mod ord">
          <ac:chgData name="Bandara, Dilum (Data61, Eveleigh)" userId="7fa8ee33-8fdb-48f7-b772-d5ed5950799f" providerId="ADAL" clId="{00894395-18D3-9341-ABC0-F5A0301F065A}" dt="2023-06-01T07:55:47.840" v="4309" actId="700"/>
          <ac:spMkLst>
            <pc:docMk/>
            <pc:sldMk cId="976585439" sldId="331"/>
            <ac:spMk id="2" creationId="{00000000-0000-0000-0000-000000000000}"/>
          </ac:spMkLst>
        </pc:spChg>
        <pc:spChg chg="mod ord">
          <ac:chgData name="Bandara, Dilum (Data61, Eveleigh)" userId="7fa8ee33-8fdb-48f7-b772-d5ed5950799f" providerId="ADAL" clId="{00894395-18D3-9341-ABC0-F5A0301F065A}" dt="2023-06-01T07:55:47.840" v="4309" actId="700"/>
          <ac:spMkLst>
            <pc:docMk/>
            <pc:sldMk cId="976585439" sldId="331"/>
            <ac:spMk id="3" creationId="{00000000-0000-0000-0000-000000000000}"/>
          </ac:spMkLst>
        </pc:spChg>
        <pc:spChg chg="mod ord">
          <ac:chgData name="Bandara, Dilum (Data61, Eveleigh)" userId="7fa8ee33-8fdb-48f7-b772-d5ed5950799f" providerId="ADAL" clId="{00894395-18D3-9341-ABC0-F5A0301F065A}" dt="2023-06-01T07:55:47.840" v="4309" actId="700"/>
          <ac:spMkLst>
            <pc:docMk/>
            <pc:sldMk cId="976585439" sldId="331"/>
            <ac:spMk id="4" creationId="{00000000-0000-0000-0000-000000000000}"/>
          </ac:spMkLst>
        </pc:spChg>
        <pc:spChg chg="mod">
          <ac:chgData name="Bandara, Dilum (Data61, Eveleigh)" userId="7fa8ee33-8fdb-48f7-b772-d5ed5950799f" providerId="ADAL" clId="{00894395-18D3-9341-ABC0-F5A0301F065A}" dt="2023-06-01T07:56:18.614" v="4330" actId="1037"/>
          <ac:spMkLst>
            <pc:docMk/>
            <pc:sldMk cId="976585439" sldId="331"/>
            <ac:spMk id="6" creationId="{00000000-0000-0000-0000-000000000000}"/>
          </ac:spMkLst>
        </pc:spChg>
        <pc:spChg chg="del">
          <ac:chgData name="Bandara, Dilum (Data61, Eveleigh)" userId="7fa8ee33-8fdb-48f7-b772-d5ed5950799f" providerId="ADAL" clId="{00894395-18D3-9341-ABC0-F5A0301F065A}" dt="2023-05-31T07:33:41.074" v="224"/>
          <ac:spMkLst>
            <pc:docMk/>
            <pc:sldMk cId="976585439" sldId="331"/>
            <ac:spMk id="7" creationId="{00000000-0000-0000-0000-000000000000}"/>
          </ac:spMkLst>
        </pc:spChg>
        <pc:spChg chg="add del mod">
          <ac:chgData name="Bandara, Dilum (Data61, Eveleigh)" userId="7fa8ee33-8fdb-48f7-b772-d5ed5950799f" providerId="ADAL" clId="{00894395-18D3-9341-ABC0-F5A0301F065A}" dt="2023-06-01T07:55:42.915" v="4308" actId="6264"/>
          <ac:spMkLst>
            <pc:docMk/>
            <pc:sldMk cId="976585439" sldId="331"/>
            <ac:spMk id="7" creationId="{D3D9455F-3C19-0E6E-E14C-0A2CC319FAD3}"/>
          </ac:spMkLst>
        </pc:spChg>
        <pc:spChg chg="add del mod">
          <ac:chgData name="Bandara, Dilum (Data61, Eveleigh)" userId="7fa8ee33-8fdb-48f7-b772-d5ed5950799f" providerId="ADAL" clId="{00894395-18D3-9341-ABC0-F5A0301F065A}" dt="2023-06-01T07:55:42.915" v="4308" actId="6264"/>
          <ac:spMkLst>
            <pc:docMk/>
            <pc:sldMk cId="976585439" sldId="331"/>
            <ac:spMk id="8" creationId="{559B183A-31F4-DC60-6A53-7BFB6F58E90D}"/>
          </ac:spMkLst>
        </pc:spChg>
        <pc:spChg chg="add del mod">
          <ac:chgData name="Bandara, Dilum (Data61, Eveleigh)" userId="7fa8ee33-8fdb-48f7-b772-d5ed5950799f" providerId="ADAL" clId="{00894395-18D3-9341-ABC0-F5A0301F065A}" dt="2023-06-01T07:55:42.915" v="4308" actId="6264"/>
          <ac:spMkLst>
            <pc:docMk/>
            <pc:sldMk cId="976585439" sldId="331"/>
            <ac:spMk id="9" creationId="{05F749C2-9533-CBED-4AAE-6A9BDB378572}"/>
          </ac:spMkLst>
        </pc:spChg>
        <pc:spChg chg="add del mod ord">
          <ac:chgData name="Bandara, Dilum (Data61, Eveleigh)" userId="7fa8ee33-8fdb-48f7-b772-d5ed5950799f" providerId="ADAL" clId="{00894395-18D3-9341-ABC0-F5A0301F065A}" dt="2023-06-01T07:55:47.840" v="4309" actId="700"/>
          <ac:spMkLst>
            <pc:docMk/>
            <pc:sldMk cId="976585439" sldId="331"/>
            <ac:spMk id="10" creationId="{6F331CFD-AAD6-A527-2720-C7A940D51F19}"/>
          </ac:spMkLst>
        </pc:spChg>
        <pc:picChg chg="mod">
          <ac:chgData name="Bandara, Dilum (Data61, Eveleigh)" userId="7fa8ee33-8fdb-48f7-b772-d5ed5950799f" providerId="ADAL" clId="{00894395-18D3-9341-ABC0-F5A0301F065A}" dt="2023-06-05T03:50:05.484" v="18989" actId="1036"/>
          <ac:picMkLst>
            <pc:docMk/>
            <pc:sldMk cId="976585439" sldId="331"/>
            <ac:picMk id="5" creationId="{00000000-0000-0000-0000-000000000000}"/>
          </ac:picMkLst>
        </pc:picChg>
      </pc:sldChg>
      <pc:sldChg chg="addSp delSp modSp add mod modClrScheme chgLayout modNotesTx">
        <pc:chgData name="Bandara, Dilum (Data61, Eveleigh)" userId="7fa8ee33-8fdb-48f7-b772-d5ed5950799f" providerId="ADAL" clId="{00894395-18D3-9341-ABC0-F5A0301F065A}" dt="2023-06-05T05:31:08.396" v="22391" actId="20577"/>
        <pc:sldMkLst>
          <pc:docMk/>
          <pc:sldMk cId="249939931" sldId="333"/>
        </pc:sldMkLst>
        <pc:spChg chg="mod ord">
          <ac:chgData name="Bandara, Dilum (Data61, Eveleigh)" userId="7fa8ee33-8fdb-48f7-b772-d5ed5950799f" providerId="ADAL" clId="{00894395-18D3-9341-ABC0-F5A0301F065A}" dt="2023-06-05T04:07:59.683" v="19172" actId="6264"/>
          <ac:spMkLst>
            <pc:docMk/>
            <pc:sldMk cId="249939931" sldId="333"/>
            <ac:spMk id="2" creationId="{00000000-0000-0000-0000-000000000000}"/>
          </ac:spMkLst>
        </pc:spChg>
        <pc:spChg chg="add del mod">
          <ac:chgData name="Bandara, Dilum (Data61, Eveleigh)" userId="7fa8ee33-8fdb-48f7-b772-d5ed5950799f" providerId="ADAL" clId="{00894395-18D3-9341-ABC0-F5A0301F065A}" dt="2023-06-05T04:07:59.683" v="19172" actId="6264"/>
          <ac:spMkLst>
            <pc:docMk/>
            <pc:sldMk cId="249939931" sldId="333"/>
            <ac:spMk id="3" creationId="{2397513C-64F8-6483-2842-B9C0213A0930}"/>
          </ac:spMkLst>
        </pc:spChg>
        <pc:spChg chg="add del mod">
          <ac:chgData name="Bandara, Dilum (Data61, Eveleigh)" userId="7fa8ee33-8fdb-48f7-b772-d5ed5950799f" providerId="ADAL" clId="{00894395-18D3-9341-ABC0-F5A0301F065A}" dt="2023-06-01T07:56:30.116" v="4331" actId="6264"/>
          <ac:spMkLst>
            <pc:docMk/>
            <pc:sldMk cId="249939931" sldId="333"/>
            <ac:spMk id="3" creationId="{C1D41350-27D8-C158-C935-73B3732A20E6}"/>
          </ac:spMkLst>
        </pc:spChg>
        <pc:spChg chg="mod ord">
          <ac:chgData name="Bandara, Dilum (Data61, Eveleigh)" userId="7fa8ee33-8fdb-48f7-b772-d5ed5950799f" providerId="ADAL" clId="{00894395-18D3-9341-ABC0-F5A0301F065A}" dt="2023-06-05T04:07:59.683" v="19172" actId="6264"/>
          <ac:spMkLst>
            <pc:docMk/>
            <pc:sldMk cId="249939931" sldId="333"/>
            <ac:spMk id="4" creationId="{00000000-0000-0000-0000-000000000000}"/>
          </ac:spMkLst>
        </pc:spChg>
        <pc:spChg chg="add del mod">
          <ac:chgData name="Bandara, Dilum (Data61, Eveleigh)" userId="7fa8ee33-8fdb-48f7-b772-d5ed5950799f" providerId="ADAL" clId="{00894395-18D3-9341-ABC0-F5A0301F065A}" dt="2023-06-01T07:56:30.116" v="4331" actId="6264"/>
          <ac:spMkLst>
            <pc:docMk/>
            <pc:sldMk cId="249939931" sldId="333"/>
            <ac:spMk id="5" creationId="{A02755A7-83E2-1FA7-FD60-0A19AE2B6EB1}"/>
          </ac:spMkLst>
        </pc:spChg>
        <pc:spChg chg="add del mod">
          <ac:chgData name="Bandara, Dilum (Data61, Eveleigh)" userId="7fa8ee33-8fdb-48f7-b772-d5ed5950799f" providerId="ADAL" clId="{00894395-18D3-9341-ABC0-F5A0301F065A}" dt="2023-06-05T04:07:59.683" v="19172" actId="6264"/>
          <ac:spMkLst>
            <pc:docMk/>
            <pc:sldMk cId="249939931" sldId="333"/>
            <ac:spMk id="5" creationId="{D897EE27-DCB4-FAC3-D11A-96D5A204E0C2}"/>
          </ac:spMkLst>
        </pc:spChg>
        <pc:spChg chg="add del mod">
          <ac:chgData name="Bandara, Dilum (Data61, Eveleigh)" userId="7fa8ee33-8fdb-48f7-b772-d5ed5950799f" providerId="ADAL" clId="{00894395-18D3-9341-ABC0-F5A0301F065A}" dt="2023-06-01T07:56:30.116" v="4331" actId="6264"/>
          <ac:spMkLst>
            <pc:docMk/>
            <pc:sldMk cId="249939931" sldId="333"/>
            <ac:spMk id="6" creationId="{5F34DE76-F595-1D9E-0667-9875DADAFDEB}"/>
          </ac:spMkLst>
        </pc:spChg>
        <pc:spChg chg="add del mod">
          <ac:chgData name="Bandara, Dilum (Data61, Eveleigh)" userId="7fa8ee33-8fdb-48f7-b772-d5ed5950799f" providerId="ADAL" clId="{00894395-18D3-9341-ABC0-F5A0301F065A}" dt="2023-06-05T04:07:59.683" v="19172" actId="6264"/>
          <ac:spMkLst>
            <pc:docMk/>
            <pc:sldMk cId="249939931" sldId="333"/>
            <ac:spMk id="6" creationId="{715EE977-52E2-D4B4-AEFF-E9F891476644}"/>
          </ac:spMkLst>
        </pc:spChg>
        <pc:spChg chg="add del mod ord">
          <ac:chgData name="Bandara, Dilum (Data61, Eveleigh)" userId="7fa8ee33-8fdb-48f7-b772-d5ed5950799f" providerId="ADAL" clId="{00894395-18D3-9341-ABC0-F5A0301F065A}" dt="2023-06-01T07:56:32.710" v="4332" actId="700"/>
          <ac:spMkLst>
            <pc:docMk/>
            <pc:sldMk cId="249939931" sldId="333"/>
            <ac:spMk id="7" creationId="{C2A6B2F0-2C3B-1A7E-BD89-67E0AA8C1E28}"/>
          </ac:spMkLst>
        </pc:spChg>
        <pc:spChg chg="del">
          <ac:chgData name="Bandara, Dilum (Data61, Eveleigh)" userId="7fa8ee33-8fdb-48f7-b772-d5ed5950799f" providerId="ADAL" clId="{00894395-18D3-9341-ABC0-F5A0301F065A}" dt="2023-05-31T07:33:41.074" v="224"/>
          <ac:spMkLst>
            <pc:docMk/>
            <pc:sldMk cId="249939931" sldId="333"/>
            <ac:spMk id="25603" creationId="{00000000-0000-0000-0000-000000000000}"/>
          </ac:spMkLst>
        </pc:spChg>
        <pc:spChg chg="mod ord">
          <ac:chgData name="Bandara, Dilum (Data61, Eveleigh)" userId="7fa8ee33-8fdb-48f7-b772-d5ed5950799f" providerId="ADAL" clId="{00894395-18D3-9341-ABC0-F5A0301F065A}" dt="2023-06-05T05:27:36.988" v="22264" actId="313"/>
          <ac:spMkLst>
            <pc:docMk/>
            <pc:sldMk cId="249939931" sldId="333"/>
            <ac:spMk id="26625" creationId="{00000000-0000-0000-0000-000000000000}"/>
          </ac:spMkLst>
        </pc:spChg>
        <pc:picChg chg="add del mod">
          <ac:chgData name="Bandara, Dilum (Data61, Eveleigh)" userId="7fa8ee33-8fdb-48f7-b772-d5ed5950799f" providerId="ADAL" clId="{00894395-18D3-9341-ABC0-F5A0301F065A}" dt="2023-06-05T04:12:27.682" v="19226" actId="478"/>
          <ac:picMkLst>
            <pc:docMk/>
            <pc:sldMk cId="249939931" sldId="333"/>
            <ac:picMk id="8" creationId="{94F49633-9508-181E-BB18-D24BA6C9A056}"/>
          </ac:picMkLst>
        </pc:picChg>
        <pc:picChg chg="add del mod">
          <ac:chgData name="Bandara, Dilum (Data61, Eveleigh)" userId="7fa8ee33-8fdb-48f7-b772-d5ed5950799f" providerId="ADAL" clId="{00894395-18D3-9341-ABC0-F5A0301F065A}" dt="2023-06-05T04:12:26.516" v="19225" actId="478"/>
          <ac:picMkLst>
            <pc:docMk/>
            <pc:sldMk cId="249939931" sldId="333"/>
            <ac:picMk id="10" creationId="{884C1FF8-60EE-FE19-E483-B0130F0BF222}"/>
          </ac:picMkLst>
        </pc:picChg>
        <pc:picChg chg="add mod">
          <ac:chgData name="Bandara, Dilum (Data61, Eveleigh)" userId="7fa8ee33-8fdb-48f7-b772-d5ed5950799f" providerId="ADAL" clId="{00894395-18D3-9341-ABC0-F5A0301F065A}" dt="2023-06-05T05:27:07.651" v="22197" actId="1076"/>
          <ac:picMkLst>
            <pc:docMk/>
            <pc:sldMk cId="249939931" sldId="333"/>
            <ac:picMk id="1026" creationId="{4DCED514-957E-E68B-39A8-68798E50D971}"/>
          </ac:picMkLst>
        </pc:picChg>
      </pc:sldChg>
      <pc:sldChg chg="addSp delSp modSp add mod chgLayout modNotesTx">
        <pc:chgData name="Bandara, Dilum (Data61, Eveleigh)" userId="7fa8ee33-8fdb-48f7-b772-d5ed5950799f" providerId="ADAL" clId="{00894395-18D3-9341-ABC0-F5A0301F065A}" dt="2023-06-05T04:51:53.032" v="21085" actId="20577"/>
        <pc:sldMkLst>
          <pc:docMk/>
          <pc:sldMk cId="3258614058" sldId="334"/>
        </pc:sldMkLst>
        <pc:spChg chg="mod ord">
          <ac:chgData name="Bandara, Dilum (Data61, Eveleigh)" userId="7fa8ee33-8fdb-48f7-b772-d5ed5950799f" providerId="ADAL" clId="{00894395-18D3-9341-ABC0-F5A0301F065A}" dt="2023-06-05T04:19:53.141" v="19404" actId="6264"/>
          <ac:spMkLst>
            <pc:docMk/>
            <pc:sldMk cId="3258614058" sldId="334"/>
            <ac:spMk id="2" creationId="{00000000-0000-0000-0000-000000000000}"/>
          </ac:spMkLst>
        </pc:spChg>
        <pc:spChg chg="add del mod">
          <ac:chgData name="Bandara, Dilum (Data61, Eveleigh)" userId="7fa8ee33-8fdb-48f7-b772-d5ed5950799f" providerId="ADAL" clId="{00894395-18D3-9341-ABC0-F5A0301F065A}" dt="2023-06-01T07:57:25.091" v="4343" actId="6264"/>
          <ac:spMkLst>
            <pc:docMk/>
            <pc:sldMk cId="3258614058" sldId="334"/>
            <ac:spMk id="3" creationId="{90D42960-C014-60F7-33FD-1B4C53663324}"/>
          </ac:spMkLst>
        </pc:spChg>
        <pc:spChg chg="add del mod">
          <ac:chgData name="Bandara, Dilum (Data61, Eveleigh)" userId="7fa8ee33-8fdb-48f7-b772-d5ed5950799f" providerId="ADAL" clId="{00894395-18D3-9341-ABC0-F5A0301F065A}" dt="2023-06-05T04:19:53.141" v="19404" actId="6264"/>
          <ac:spMkLst>
            <pc:docMk/>
            <pc:sldMk cId="3258614058" sldId="334"/>
            <ac:spMk id="3" creationId="{BF0B61C3-7C0E-CCC5-2D25-518A72F356DC}"/>
          </ac:spMkLst>
        </pc:spChg>
        <pc:spChg chg="add del mod">
          <ac:chgData name="Bandara, Dilum (Data61, Eveleigh)" userId="7fa8ee33-8fdb-48f7-b772-d5ed5950799f" providerId="ADAL" clId="{00894395-18D3-9341-ABC0-F5A0301F065A}" dt="2023-06-01T07:57:25.091" v="4343" actId="6264"/>
          <ac:spMkLst>
            <pc:docMk/>
            <pc:sldMk cId="3258614058" sldId="334"/>
            <ac:spMk id="4" creationId="{4A032814-E2F5-282D-99AB-7C130E2FF1E0}"/>
          </ac:spMkLst>
        </pc:spChg>
        <pc:spChg chg="add del mod">
          <ac:chgData name="Bandara, Dilum (Data61, Eveleigh)" userId="7fa8ee33-8fdb-48f7-b772-d5ed5950799f" providerId="ADAL" clId="{00894395-18D3-9341-ABC0-F5A0301F065A}" dt="2023-06-05T04:19:53.141" v="19404" actId="6264"/>
          <ac:spMkLst>
            <pc:docMk/>
            <pc:sldMk cId="3258614058" sldId="334"/>
            <ac:spMk id="4" creationId="{A95B632A-41D6-8735-5797-78CD6A83AFA0}"/>
          </ac:spMkLst>
        </pc:spChg>
        <pc:spChg chg="add del mod">
          <ac:chgData name="Bandara, Dilum (Data61, Eveleigh)" userId="7fa8ee33-8fdb-48f7-b772-d5ed5950799f" providerId="ADAL" clId="{00894395-18D3-9341-ABC0-F5A0301F065A}" dt="2023-06-05T04:19:53.141" v="19404" actId="6264"/>
          <ac:spMkLst>
            <pc:docMk/>
            <pc:sldMk cId="3258614058" sldId="334"/>
            <ac:spMk id="5" creationId="{5D613E2F-A79B-7B76-E256-EC6B5FE09541}"/>
          </ac:spMkLst>
        </pc:spChg>
        <pc:spChg chg="add del mod">
          <ac:chgData name="Bandara, Dilum (Data61, Eveleigh)" userId="7fa8ee33-8fdb-48f7-b772-d5ed5950799f" providerId="ADAL" clId="{00894395-18D3-9341-ABC0-F5A0301F065A}" dt="2023-06-01T07:57:25.091" v="4343" actId="6264"/>
          <ac:spMkLst>
            <pc:docMk/>
            <pc:sldMk cId="3258614058" sldId="334"/>
            <ac:spMk id="5" creationId="{7A883AD8-C4B8-3621-9F41-926D46BF32BF}"/>
          </ac:spMkLst>
        </pc:spChg>
        <pc:spChg chg="mod ord">
          <ac:chgData name="Bandara, Dilum (Data61, Eveleigh)" userId="7fa8ee33-8fdb-48f7-b772-d5ed5950799f" providerId="ADAL" clId="{00894395-18D3-9341-ABC0-F5A0301F065A}" dt="2023-06-05T04:46:42.531" v="20848" actId="20577"/>
          <ac:spMkLst>
            <pc:docMk/>
            <pc:sldMk cId="3258614058" sldId="334"/>
            <ac:spMk id="6" creationId="{00000000-0000-0000-0000-000000000000}"/>
          </ac:spMkLst>
        </pc:spChg>
        <pc:spChg chg="del">
          <ac:chgData name="Bandara, Dilum (Data61, Eveleigh)" userId="7fa8ee33-8fdb-48f7-b772-d5ed5950799f" providerId="ADAL" clId="{00894395-18D3-9341-ABC0-F5A0301F065A}" dt="2023-05-31T07:33:41.074" v="224"/>
          <ac:spMkLst>
            <pc:docMk/>
            <pc:sldMk cId="3258614058" sldId="334"/>
            <ac:spMk id="7" creationId="{00000000-0000-0000-0000-000000000000}"/>
          </ac:spMkLst>
        </pc:spChg>
        <pc:spChg chg="mod ord">
          <ac:chgData name="Bandara, Dilum (Data61, Eveleigh)" userId="7fa8ee33-8fdb-48f7-b772-d5ed5950799f" providerId="ADAL" clId="{00894395-18D3-9341-ABC0-F5A0301F065A}" dt="2023-06-05T04:19:53.141" v="19404" actId="6264"/>
          <ac:spMkLst>
            <pc:docMk/>
            <pc:sldMk cId="3258614058" sldId="334"/>
            <ac:spMk id="8" creationId="{00000000-0000-0000-0000-000000000000}"/>
          </ac:spMkLst>
        </pc:spChg>
      </pc:sldChg>
      <pc:sldChg chg="delSp modSp add mod ord modClrScheme modAnim chgLayout modNotes modNotesTx">
        <pc:chgData name="Bandara, Dilum (Data61, Eveleigh)" userId="7fa8ee33-8fdb-48f7-b772-d5ed5950799f" providerId="ADAL" clId="{00894395-18D3-9341-ABC0-F5A0301F065A}" dt="2023-06-05T11:16:01.490" v="32906"/>
        <pc:sldMkLst>
          <pc:docMk/>
          <pc:sldMk cId="774598475" sldId="335"/>
        </pc:sldMkLst>
        <pc:spChg chg="mod ord">
          <ac:chgData name="Bandara, Dilum (Data61, Eveleigh)" userId="7fa8ee33-8fdb-48f7-b772-d5ed5950799f" providerId="ADAL" clId="{00894395-18D3-9341-ABC0-F5A0301F065A}" dt="2023-06-01T08:04:45.824" v="4417" actId="700"/>
          <ac:spMkLst>
            <pc:docMk/>
            <pc:sldMk cId="774598475" sldId="335"/>
            <ac:spMk id="2" creationId="{00000000-0000-0000-0000-000000000000}"/>
          </ac:spMkLst>
        </pc:spChg>
        <pc:spChg chg="mod">
          <ac:chgData name="Bandara, Dilum (Data61, Eveleigh)" userId="7fa8ee33-8fdb-48f7-b772-d5ed5950799f" providerId="ADAL" clId="{00894395-18D3-9341-ABC0-F5A0301F065A}" dt="2023-06-05T04:38:09.158" v="20842" actId="1038"/>
          <ac:spMkLst>
            <pc:docMk/>
            <pc:sldMk cId="774598475" sldId="335"/>
            <ac:spMk id="3" creationId="{00000000-0000-0000-0000-000000000000}"/>
          </ac:spMkLst>
        </pc:spChg>
        <pc:spChg chg="del">
          <ac:chgData name="Bandara, Dilum (Data61, Eveleigh)" userId="7fa8ee33-8fdb-48f7-b772-d5ed5950799f" providerId="ADAL" clId="{00894395-18D3-9341-ABC0-F5A0301F065A}" dt="2023-05-31T07:33:41.074" v="224"/>
          <ac:spMkLst>
            <pc:docMk/>
            <pc:sldMk cId="774598475" sldId="335"/>
            <ac:spMk id="5" creationId="{00000000-0000-0000-0000-000000000000}"/>
          </ac:spMkLst>
        </pc:spChg>
        <pc:spChg chg="mod ord">
          <ac:chgData name="Bandara, Dilum (Data61, Eveleigh)" userId="7fa8ee33-8fdb-48f7-b772-d5ed5950799f" providerId="ADAL" clId="{00894395-18D3-9341-ABC0-F5A0301F065A}" dt="2023-06-01T08:04:45.824" v="4417" actId="700"/>
          <ac:spMkLst>
            <pc:docMk/>
            <pc:sldMk cId="774598475" sldId="335"/>
            <ac:spMk id="6" creationId="{00000000-0000-0000-0000-000000000000}"/>
          </ac:spMkLst>
        </pc:spChg>
        <pc:spChg chg="mod">
          <ac:chgData name="Bandara, Dilum (Data61, Eveleigh)" userId="7fa8ee33-8fdb-48f7-b772-d5ed5950799f" providerId="ADAL" clId="{00894395-18D3-9341-ABC0-F5A0301F065A}" dt="2023-06-01T08:04:42.366" v="4416" actId="1035"/>
          <ac:spMkLst>
            <pc:docMk/>
            <pc:sldMk cId="774598475" sldId="335"/>
            <ac:spMk id="10" creationId="{00000000-0000-0000-0000-000000000000}"/>
          </ac:spMkLst>
        </pc:spChg>
        <pc:spChg chg="mod">
          <ac:chgData name="Bandara, Dilum (Data61, Eveleigh)" userId="7fa8ee33-8fdb-48f7-b772-d5ed5950799f" providerId="ADAL" clId="{00894395-18D3-9341-ABC0-F5A0301F065A}" dt="2023-06-01T08:04:42.366" v="4416" actId="1035"/>
          <ac:spMkLst>
            <pc:docMk/>
            <pc:sldMk cId="774598475" sldId="335"/>
            <ac:spMk id="11" creationId="{00000000-0000-0000-0000-000000000000}"/>
          </ac:spMkLst>
        </pc:spChg>
        <pc:spChg chg="mod">
          <ac:chgData name="Bandara, Dilum (Data61, Eveleigh)" userId="7fa8ee33-8fdb-48f7-b772-d5ed5950799f" providerId="ADAL" clId="{00894395-18D3-9341-ABC0-F5A0301F065A}" dt="2023-06-01T08:04:42.366" v="4416" actId="1035"/>
          <ac:spMkLst>
            <pc:docMk/>
            <pc:sldMk cId="774598475" sldId="335"/>
            <ac:spMk id="13" creationId="{00000000-0000-0000-0000-000000000000}"/>
          </ac:spMkLst>
        </pc:spChg>
        <pc:spChg chg="mod">
          <ac:chgData name="Bandara, Dilum (Data61, Eveleigh)" userId="7fa8ee33-8fdb-48f7-b772-d5ed5950799f" providerId="ADAL" clId="{00894395-18D3-9341-ABC0-F5A0301F065A}" dt="2023-06-01T08:04:42.366" v="4416" actId="1035"/>
          <ac:spMkLst>
            <pc:docMk/>
            <pc:sldMk cId="774598475" sldId="335"/>
            <ac:spMk id="15" creationId="{00000000-0000-0000-0000-000000000000}"/>
          </ac:spMkLst>
        </pc:spChg>
        <pc:spChg chg="mod">
          <ac:chgData name="Bandara, Dilum (Data61, Eveleigh)" userId="7fa8ee33-8fdb-48f7-b772-d5ed5950799f" providerId="ADAL" clId="{00894395-18D3-9341-ABC0-F5A0301F065A}" dt="2023-06-01T08:04:42.366" v="4416" actId="1035"/>
          <ac:spMkLst>
            <pc:docMk/>
            <pc:sldMk cId="774598475" sldId="335"/>
            <ac:spMk id="17" creationId="{00000000-0000-0000-0000-000000000000}"/>
          </ac:spMkLst>
        </pc:spChg>
        <pc:grpChg chg="mod">
          <ac:chgData name="Bandara, Dilum (Data61, Eveleigh)" userId="7fa8ee33-8fdb-48f7-b772-d5ed5950799f" providerId="ADAL" clId="{00894395-18D3-9341-ABC0-F5A0301F065A}" dt="2023-06-05T04:38:09.158" v="20842" actId="1038"/>
          <ac:grpSpMkLst>
            <pc:docMk/>
            <pc:sldMk cId="774598475" sldId="335"/>
            <ac:grpSpMk id="20" creationId="{00000000-0000-0000-0000-000000000000}"/>
          </ac:grpSpMkLst>
        </pc:grpChg>
        <pc:picChg chg="mod">
          <ac:chgData name="Bandara, Dilum (Data61, Eveleigh)" userId="7fa8ee33-8fdb-48f7-b772-d5ed5950799f" providerId="ADAL" clId="{00894395-18D3-9341-ABC0-F5A0301F065A}" dt="2023-06-01T08:04:42.366" v="4416" actId="1035"/>
          <ac:picMkLst>
            <pc:docMk/>
            <pc:sldMk cId="774598475" sldId="335"/>
            <ac:picMk id="7" creationId="{00000000-0000-0000-0000-000000000000}"/>
          </ac:picMkLst>
        </pc:picChg>
        <pc:picChg chg="mod">
          <ac:chgData name="Bandara, Dilum (Data61, Eveleigh)" userId="7fa8ee33-8fdb-48f7-b772-d5ed5950799f" providerId="ADAL" clId="{00894395-18D3-9341-ABC0-F5A0301F065A}" dt="2023-06-01T08:04:42.366" v="4416" actId="1035"/>
          <ac:picMkLst>
            <pc:docMk/>
            <pc:sldMk cId="774598475" sldId="335"/>
            <ac:picMk id="8" creationId="{00000000-0000-0000-0000-000000000000}"/>
          </ac:picMkLst>
        </pc:picChg>
        <pc:picChg chg="mod">
          <ac:chgData name="Bandara, Dilum (Data61, Eveleigh)" userId="7fa8ee33-8fdb-48f7-b772-d5ed5950799f" providerId="ADAL" clId="{00894395-18D3-9341-ABC0-F5A0301F065A}" dt="2023-06-01T08:04:42.366" v="4416" actId="1035"/>
          <ac:picMkLst>
            <pc:docMk/>
            <pc:sldMk cId="774598475" sldId="335"/>
            <ac:picMk id="12" creationId="{00000000-0000-0000-0000-000000000000}"/>
          </ac:picMkLst>
        </pc:picChg>
        <pc:picChg chg="mod">
          <ac:chgData name="Bandara, Dilum (Data61, Eveleigh)" userId="7fa8ee33-8fdb-48f7-b772-d5ed5950799f" providerId="ADAL" clId="{00894395-18D3-9341-ABC0-F5A0301F065A}" dt="2023-06-01T08:04:42.366" v="4416" actId="1035"/>
          <ac:picMkLst>
            <pc:docMk/>
            <pc:sldMk cId="774598475" sldId="335"/>
            <ac:picMk id="14" creationId="{00000000-0000-0000-0000-000000000000}"/>
          </ac:picMkLst>
        </pc:picChg>
        <pc:picChg chg="mod">
          <ac:chgData name="Bandara, Dilum (Data61, Eveleigh)" userId="7fa8ee33-8fdb-48f7-b772-d5ed5950799f" providerId="ADAL" clId="{00894395-18D3-9341-ABC0-F5A0301F065A}" dt="2023-06-05T06:15:40.291" v="23886" actId="14100"/>
          <ac:picMkLst>
            <pc:docMk/>
            <pc:sldMk cId="774598475" sldId="335"/>
            <ac:picMk id="16" creationId="{00000000-0000-0000-0000-000000000000}"/>
          </ac:picMkLst>
        </pc:picChg>
      </pc:sldChg>
      <pc:sldChg chg="addSp delSp modSp add del mod modClrScheme chgLayout">
        <pc:chgData name="Bandara, Dilum (Data61, Eveleigh)" userId="7fa8ee33-8fdb-48f7-b772-d5ed5950799f" providerId="ADAL" clId="{00894395-18D3-9341-ABC0-F5A0301F065A}" dt="2023-06-05T04:40:30.894" v="20847" actId="2696"/>
        <pc:sldMkLst>
          <pc:docMk/>
          <pc:sldMk cId="1693222782" sldId="336"/>
        </pc:sldMkLst>
        <pc:spChg chg="del">
          <ac:chgData name="Bandara, Dilum (Data61, Eveleigh)" userId="7fa8ee33-8fdb-48f7-b772-d5ed5950799f" providerId="ADAL" clId="{00894395-18D3-9341-ABC0-F5A0301F065A}" dt="2023-05-31T07:33:41.074" v="224"/>
          <ac:spMkLst>
            <pc:docMk/>
            <pc:sldMk cId="1693222782" sldId="336"/>
            <ac:spMk id="2" creationId="{00000000-0000-0000-0000-000000000000}"/>
          </ac:spMkLst>
        </pc:spChg>
        <pc:spChg chg="add del mod">
          <ac:chgData name="Bandara, Dilum (Data61, Eveleigh)" userId="7fa8ee33-8fdb-48f7-b772-d5ed5950799f" providerId="ADAL" clId="{00894395-18D3-9341-ABC0-F5A0301F065A}" dt="2023-06-01T08:05:03.097" v="4418" actId="6264"/>
          <ac:spMkLst>
            <pc:docMk/>
            <pc:sldMk cId="1693222782" sldId="336"/>
            <ac:spMk id="2" creationId="{959DE434-36A1-247F-780A-B75560A0D219}"/>
          </ac:spMkLst>
        </pc:spChg>
        <pc:spChg chg="add del mod">
          <ac:chgData name="Bandara, Dilum (Data61, Eveleigh)" userId="7fa8ee33-8fdb-48f7-b772-d5ed5950799f" providerId="ADAL" clId="{00894395-18D3-9341-ABC0-F5A0301F065A}" dt="2023-06-01T08:05:03.097" v="4418" actId="6264"/>
          <ac:spMkLst>
            <pc:docMk/>
            <pc:sldMk cId="1693222782" sldId="336"/>
            <ac:spMk id="3" creationId="{FD03A5FE-6E30-893F-D934-AB9E717B9CFB}"/>
          </ac:spMkLst>
        </pc:spChg>
        <pc:spChg chg="mod ord">
          <ac:chgData name="Bandara, Dilum (Data61, Eveleigh)" userId="7fa8ee33-8fdb-48f7-b772-d5ed5950799f" providerId="ADAL" clId="{00894395-18D3-9341-ABC0-F5A0301F065A}" dt="2023-06-01T08:05:11.098" v="4421" actId="700"/>
          <ac:spMkLst>
            <pc:docMk/>
            <pc:sldMk cId="1693222782" sldId="336"/>
            <ac:spMk id="4" creationId="{00000000-0000-0000-0000-000000000000}"/>
          </ac:spMkLst>
        </pc:spChg>
        <pc:spChg chg="add del mod ord">
          <ac:chgData name="Bandara, Dilum (Data61, Eveleigh)" userId="7fa8ee33-8fdb-48f7-b772-d5ed5950799f" providerId="ADAL" clId="{00894395-18D3-9341-ABC0-F5A0301F065A}" dt="2023-06-01T08:05:11.098" v="4421" actId="700"/>
          <ac:spMkLst>
            <pc:docMk/>
            <pc:sldMk cId="1693222782" sldId="336"/>
            <ac:spMk id="5" creationId="{87B3C26C-CC70-445A-1888-8D11B4DAE9E1}"/>
          </ac:spMkLst>
        </pc:spChg>
        <pc:spChg chg="mod ord">
          <ac:chgData name="Bandara, Dilum (Data61, Eveleigh)" userId="7fa8ee33-8fdb-48f7-b772-d5ed5950799f" providerId="ADAL" clId="{00894395-18D3-9341-ABC0-F5A0301F065A}" dt="2023-06-05T04:38:48.125" v="20846" actId="20577"/>
          <ac:spMkLst>
            <pc:docMk/>
            <pc:sldMk cId="1693222782" sldId="336"/>
            <ac:spMk id="6" creationId="{00000000-0000-0000-0000-000000000000}"/>
          </ac:spMkLst>
        </pc:spChg>
        <pc:spChg chg="mod">
          <ac:chgData name="Bandara, Dilum (Data61, Eveleigh)" userId="7fa8ee33-8fdb-48f7-b772-d5ed5950799f" providerId="ADAL" clId="{00894395-18D3-9341-ABC0-F5A0301F065A}" dt="2023-06-01T08:05:06.877" v="4420" actId="27636"/>
          <ac:spMkLst>
            <pc:docMk/>
            <pc:sldMk cId="1693222782" sldId="336"/>
            <ac:spMk id="7" creationId="{00000000-0000-0000-0000-000000000000}"/>
          </ac:spMkLst>
        </pc:spChg>
        <pc:spChg chg="add mod ord">
          <ac:chgData name="Bandara, Dilum (Data61, Eveleigh)" userId="7fa8ee33-8fdb-48f7-b772-d5ed5950799f" providerId="ADAL" clId="{00894395-18D3-9341-ABC0-F5A0301F065A}" dt="2023-06-01T08:05:13.591" v="4424" actId="20577"/>
          <ac:spMkLst>
            <pc:docMk/>
            <pc:sldMk cId="1693222782" sldId="336"/>
            <ac:spMk id="8" creationId="{D7F8BB20-F7E1-855C-D97C-AB70CD9F3C8B}"/>
          </ac:spMkLst>
        </pc:spChg>
      </pc:sldChg>
      <pc:sldChg chg="delSp modSp add del mod">
        <pc:chgData name="Bandara, Dilum (Data61, Eveleigh)" userId="7fa8ee33-8fdb-48f7-b772-d5ed5950799f" providerId="ADAL" clId="{00894395-18D3-9341-ABC0-F5A0301F065A}" dt="2023-06-01T08:06:07.970" v="4429" actId="2696"/>
        <pc:sldMkLst>
          <pc:docMk/>
          <pc:sldMk cId="2428005682" sldId="337"/>
        </pc:sldMkLst>
        <pc:spChg chg="mod">
          <ac:chgData name="Bandara, Dilum (Data61, Eveleigh)" userId="7fa8ee33-8fdb-48f7-b772-d5ed5950799f" providerId="ADAL" clId="{00894395-18D3-9341-ABC0-F5A0301F065A}" dt="2023-05-31T06:49:53.141" v="47" actId="27636"/>
          <ac:spMkLst>
            <pc:docMk/>
            <pc:sldMk cId="2428005682" sldId="337"/>
            <ac:spMk id="3" creationId="{00000000-0000-0000-0000-000000000000}"/>
          </ac:spMkLst>
        </pc:spChg>
        <pc:spChg chg="del">
          <ac:chgData name="Bandara, Dilum (Data61, Eveleigh)" userId="7fa8ee33-8fdb-48f7-b772-d5ed5950799f" providerId="ADAL" clId="{00894395-18D3-9341-ABC0-F5A0301F065A}" dt="2023-05-31T07:33:41.074" v="224"/>
          <ac:spMkLst>
            <pc:docMk/>
            <pc:sldMk cId="2428005682" sldId="337"/>
            <ac:spMk id="8" creationId="{00000000-0000-0000-0000-000000000000}"/>
          </ac:spMkLst>
        </pc:spChg>
      </pc:sldChg>
      <pc:sldChg chg="delSp add del">
        <pc:chgData name="Bandara, Dilum (Data61, Eveleigh)" userId="7fa8ee33-8fdb-48f7-b772-d5ed5950799f" providerId="ADAL" clId="{00894395-18D3-9341-ABC0-F5A0301F065A}" dt="2023-06-01T08:06:09.797" v="4430" actId="2696"/>
        <pc:sldMkLst>
          <pc:docMk/>
          <pc:sldMk cId="3274019625" sldId="338"/>
        </pc:sldMkLst>
        <pc:spChg chg="del">
          <ac:chgData name="Bandara, Dilum (Data61, Eveleigh)" userId="7fa8ee33-8fdb-48f7-b772-d5ed5950799f" providerId="ADAL" clId="{00894395-18D3-9341-ABC0-F5A0301F065A}" dt="2023-05-31T07:33:41.074" v="224"/>
          <ac:spMkLst>
            <pc:docMk/>
            <pc:sldMk cId="3274019625" sldId="338"/>
            <ac:spMk id="7" creationId="{00000000-0000-0000-0000-000000000000}"/>
          </ac:spMkLst>
        </pc:spChg>
      </pc:sldChg>
      <pc:sldChg chg="modSp add mod modNotesTx">
        <pc:chgData name="Bandara, Dilum (Data61, Eveleigh)" userId="7fa8ee33-8fdb-48f7-b772-d5ed5950799f" providerId="ADAL" clId="{00894395-18D3-9341-ABC0-F5A0301F065A}" dt="2023-06-04T20:47:13.247" v="12522" actId="20577"/>
        <pc:sldMkLst>
          <pc:docMk/>
          <pc:sldMk cId="649261876" sldId="339"/>
        </pc:sldMkLst>
        <pc:spChg chg="mod">
          <ac:chgData name="Bandara, Dilum (Data61, Eveleigh)" userId="7fa8ee33-8fdb-48f7-b772-d5ed5950799f" providerId="ADAL" clId="{00894395-18D3-9341-ABC0-F5A0301F065A}" dt="2023-06-04T20:47:13.247" v="12522" actId="20577"/>
          <ac:spMkLst>
            <pc:docMk/>
            <pc:sldMk cId="649261876" sldId="339"/>
            <ac:spMk id="2" creationId="{00000000-0000-0000-0000-000000000000}"/>
          </ac:spMkLst>
        </pc:spChg>
        <pc:spChg chg="mod">
          <ac:chgData name="Bandara, Dilum (Data61, Eveleigh)" userId="7fa8ee33-8fdb-48f7-b772-d5ed5950799f" providerId="ADAL" clId="{00894395-18D3-9341-ABC0-F5A0301F065A}" dt="2023-06-02T00:16:47.595" v="12164" actId="208"/>
          <ac:spMkLst>
            <pc:docMk/>
            <pc:sldMk cId="649261876" sldId="339"/>
            <ac:spMk id="22" creationId="{00000000-0000-0000-0000-000000000000}"/>
          </ac:spMkLst>
        </pc:spChg>
        <pc:spChg chg="mod">
          <ac:chgData name="Bandara, Dilum (Data61, Eveleigh)" userId="7fa8ee33-8fdb-48f7-b772-d5ed5950799f" providerId="ADAL" clId="{00894395-18D3-9341-ABC0-F5A0301F065A}" dt="2023-06-02T00:16:47.595" v="12164" actId="208"/>
          <ac:spMkLst>
            <pc:docMk/>
            <pc:sldMk cId="649261876" sldId="339"/>
            <ac:spMk id="23" creationId="{00000000-0000-0000-0000-000000000000}"/>
          </ac:spMkLst>
        </pc:spChg>
        <pc:graphicFrameChg chg="mod">
          <ac:chgData name="Bandara, Dilum (Data61, Eveleigh)" userId="7fa8ee33-8fdb-48f7-b772-d5ed5950799f" providerId="ADAL" clId="{00894395-18D3-9341-ABC0-F5A0301F065A}" dt="2023-06-02T00:16:34.499" v="12162" actId="1035"/>
          <ac:graphicFrameMkLst>
            <pc:docMk/>
            <pc:sldMk cId="649261876" sldId="339"/>
            <ac:graphicFrameMk id="9" creationId="{00000000-0000-0000-0000-000000000000}"/>
          </ac:graphicFrameMkLst>
        </pc:graphicFrameChg>
        <pc:graphicFrameChg chg="mod">
          <ac:chgData name="Bandara, Dilum (Data61, Eveleigh)" userId="7fa8ee33-8fdb-48f7-b772-d5ed5950799f" providerId="ADAL" clId="{00894395-18D3-9341-ABC0-F5A0301F065A}" dt="2023-06-02T00:15:44.554" v="12155" actId="1037"/>
          <ac:graphicFrameMkLst>
            <pc:docMk/>
            <pc:sldMk cId="649261876" sldId="339"/>
            <ac:graphicFrameMk id="12" creationId="{00000000-0000-0000-0000-000000000000}"/>
          </ac:graphicFrameMkLst>
        </pc:graphicFrameChg>
        <pc:picChg chg="mod">
          <ac:chgData name="Bandara, Dilum (Data61, Eveleigh)" userId="7fa8ee33-8fdb-48f7-b772-d5ed5950799f" providerId="ADAL" clId="{00894395-18D3-9341-ABC0-F5A0301F065A}" dt="2023-06-02T00:15:35.046" v="12145" actId="1037"/>
          <ac:picMkLst>
            <pc:docMk/>
            <pc:sldMk cId="649261876" sldId="339"/>
            <ac:picMk id="21" creationId="{00000000-0000-0000-0000-000000000000}"/>
          </ac:picMkLst>
        </pc:picChg>
      </pc:sldChg>
      <pc:sldChg chg="delSp add del">
        <pc:chgData name="Bandara, Dilum (Data61, Eveleigh)" userId="7fa8ee33-8fdb-48f7-b772-d5ed5950799f" providerId="ADAL" clId="{00894395-18D3-9341-ABC0-F5A0301F065A}" dt="2023-06-01T08:06:34.398" v="4431" actId="2696"/>
        <pc:sldMkLst>
          <pc:docMk/>
          <pc:sldMk cId="1337677017" sldId="339"/>
        </pc:sldMkLst>
        <pc:spChg chg="del">
          <ac:chgData name="Bandara, Dilum (Data61, Eveleigh)" userId="7fa8ee33-8fdb-48f7-b772-d5ed5950799f" providerId="ADAL" clId="{00894395-18D3-9341-ABC0-F5A0301F065A}" dt="2023-05-31T07:33:41.074" v="224"/>
          <ac:spMkLst>
            <pc:docMk/>
            <pc:sldMk cId="1337677017" sldId="339"/>
            <ac:spMk id="3" creationId="{00000000-0000-0000-0000-000000000000}"/>
          </ac:spMkLst>
        </pc:spChg>
      </pc:sldChg>
      <pc:sldChg chg="delSp add del">
        <pc:chgData name="Bandara, Dilum (Data61, Eveleigh)" userId="7fa8ee33-8fdb-48f7-b772-d5ed5950799f" providerId="ADAL" clId="{00894395-18D3-9341-ABC0-F5A0301F065A}" dt="2023-06-01T08:07:00.567" v="4435" actId="2696"/>
        <pc:sldMkLst>
          <pc:docMk/>
          <pc:sldMk cId="197995087" sldId="340"/>
        </pc:sldMkLst>
        <pc:spChg chg="del">
          <ac:chgData name="Bandara, Dilum (Data61, Eveleigh)" userId="7fa8ee33-8fdb-48f7-b772-d5ed5950799f" providerId="ADAL" clId="{00894395-18D3-9341-ABC0-F5A0301F065A}" dt="2023-05-31T07:33:41.074" v="224"/>
          <ac:spMkLst>
            <pc:docMk/>
            <pc:sldMk cId="197995087" sldId="340"/>
            <ac:spMk id="3" creationId="{00000000-0000-0000-0000-000000000000}"/>
          </ac:spMkLst>
        </pc:spChg>
      </pc:sldChg>
      <pc:sldChg chg="delSp modSp add del mod">
        <pc:chgData name="Bandara, Dilum (Data61, Eveleigh)" userId="7fa8ee33-8fdb-48f7-b772-d5ed5950799f" providerId="ADAL" clId="{00894395-18D3-9341-ABC0-F5A0301F065A}" dt="2023-06-05T05:38:53.348" v="22645" actId="2696"/>
        <pc:sldMkLst>
          <pc:docMk/>
          <pc:sldMk cId="1178121084" sldId="341"/>
        </pc:sldMkLst>
        <pc:spChg chg="del">
          <ac:chgData name="Bandara, Dilum (Data61, Eveleigh)" userId="7fa8ee33-8fdb-48f7-b772-d5ed5950799f" providerId="ADAL" clId="{00894395-18D3-9341-ABC0-F5A0301F065A}" dt="2023-05-31T07:33:41.074" v="224"/>
          <ac:spMkLst>
            <pc:docMk/>
            <pc:sldMk cId="1178121084" sldId="341"/>
            <ac:spMk id="4" creationId="{00000000-0000-0000-0000-000000000000}"/>
          </ac:spMkLst>
        </pc:spChg>
        <pc:spChg chg="mod">
          <ac:chgData name="Bandara, Dilum (Data61, Eveleigh)" userId="7fa8ee33-8fdb-48f7-b772-d5ed5950799f" providerId="ADAL" clId="{00894395-18D3-9341-ABC0-F5A0301F065A}" dt="2023-06-05T05:17:41.374" v="21600" actId="21"/>
          <ac:spMkLst>
            <pc:docMk/>
            <pc:sldMk cId="1178121084" sldId="341"/>
            <ac:spMk id="70" creationId="{00000000-0000-0000-0000-000000000000}"/>
          </ac:spMkLst>
        </pc:spChg>
      </pc:sldChg>
      <pc:sldChg chg="addSp delSp modSp add mod modClrScheme chgLayout modNotesTx">
        <pc:chgData name="Bandara, Dilum (Data61, Eveleigh)" userId="7fa8ee33-8fdb-48f7-b772-d5ed5950799f" providerId="ADAL" clId="{00894395-18D3-9341-ABC0-F5A0301F065A}" dt="2023-06-05T06:08:19.097" v="23303" actId="20577"/>
        <pc:sldMkLst>
          <pc:docMk/>
          <pc:sldMk cId="3548591998" sldId="342"/>
        </pc:sldMkLst>
        <pc:spChg chg="mod ord">
          <ac:chgData name="Bandara, Dilum (Data61, Eveleigh)" userId="7fa8ee33-8fdb-48f7-b772-d5ed5950799f" providerId="ADAL" clId="{00894395-18D3-9341-ABC0-F5A0301F065A}" dt="2023-06-01T08:07:18.937" v="4436" actId="700"/>
          <ac:spMkLst>
            <pc:docMk/>
            <pc:sldMk cId="3548591998" sldId="342"/>
            <ac:spMk id="2" creationId="{00000000-0000-0000-0000-000000000000}"/>
          </ac:spMkLst>
        </pc:spChg>
        <pc:spChg chg="add mod ord">
          <ac:chgData name="Bandara, Dilum (Data61, Eveleigh)" userId="7fa8ee33-8fdb-48f7-b772-d5ed5950799f" providerId="ADAL" clId="{00894395-18D3-9341-ABC0-F5A0301F065A}" dt="2023-06-01T08:07:25.628" v="4442" actId="20577"/>
          <ac:spMkLst>
            <pc:docMk/>
            <pc:sldMk cId="3548591998" sldId="342"/>
            <ac:spMk id="3" creationId="{437FB2CC-3F65-554A-3699-E24D732DFCAF}"/>
          </ac:spMkLst>
        </pc:spChg>
        <pc:spChg chg="add mod">
          <ac:chgData name="Bandara, Dilum (Data61, Eveleigh)" userId="7fa8ee33-8fdb-48f7-b772-d5ed5950799f" providerId="ADAL" clId="{00894395-18D3-9341-ABC0-F5A0301F065A}" dt="2023-06-05T05:56:21.980" v="22738" actId="20577"/>
          <ac:spMkLst>
            <pc:docMk/>
            <pc:sldMk cId="3548591998" sldId="342"/>
            <ac:spMk id="5" creationId="{F29893C6-FF32-105B-322C-0A6B8231C761}"/>
          </ac:spMkLst>
        </pc:spChg>
        <pc:spChg chg="mod">
          <ac:chgData name="Bandara, Dilum (Data61, Eveleigh)" userId="7fa8ee33-8fdb-48f7-b772-d5ed5950799f" providerId="ADAL" clId="{00894395-18D3-9341-ABC0-F5A0301F065A}" dt="2023-06-05T05:55:24.771" v="22706" actId="1036"/>
          <ac:spMkLst>
            <pc:docMk/>
            <pc:sldMk cId="3548591998" sldId="342"/>
            <ac:spMk id="8" creationId="{00000000-0000-0000-0000-000000000000}"/>
          </ac:spMkLst>
        </pc:spChg>
        <pc:spChg chg="mod">
          <ac:chgData name="Bandara, Dilum (Data61, Eveleigh)" userId="7fa8ee33-8fdb-48f7-b772-d5ed5950799f" providerId="ADAL" clId="{00894395-18D3-9341-ABC0-F5A0301F065A}" dt="2023-06-05T05:55:24.771" v="22706" actId="1036"/>
          <ac:spMkLst>
            <pc:docMk/>
            <pc:sldMk cId="3548591998" sldId="342"/>
            <ac:spMk id="9" creationId="{00000000-0000-0000-0000-000000000000}"/>
          </ac:spMkLst>
        </pc:spChg>
        <pc:spChg chg="del">
          <ac:chgData name="Bandara, Dilum (Data61, Eveleigh)" userId="7fa8ee33-8fdb-48f7-b772-d5ed5950799f" providerId="ADAL" clId="{00894395-18D3-9341-ABC0-F5A0301F065A}" dt="2023-05-31T07:33:41.074" v="224"/>
          <ac:spMkLst>
            <pc:docMk/>
            <pc:sldMk cId="3548591998" sldId="342"/>
            <ac:spMk id="10" creationId="{00000000-0000-0000-0000-000000000000}"/>
          </ac:spMkLst>
        </pc:spChg>
        <pc:spChg chg="mod">
          <ac:chgData name="Bandara, Dilum (Data61, Eveleigh)" userId="7fa8ee33-8fdb-48f7-b772-d5ed5950799f" providerId="ADAL" clId="{00894395-18D3-9341-ABC0-F5A0301F065A}" dt="2023-06-01T08:07:20.816" v="4437" actId="21"/>
          <ac:spMkLst>
            <pc:docMk/>
            <pc:sldMk cId="3548591998" sldId="342"/>
            <ac:spMk id="12" creationId="{00000000-0000-0000-0000-000000000000}"/>
          </ac:spMkLst>
        </pc:spChg>
        <pc:picChg chg="mod modCrop">
          <ac:chgData name="Bandara, Dilum (Data61, Eveleigh)" userId="7fa8ee33-8fdb-48f7-b772-d5ed5950799f" providerId="ADAL" clId="{00894395-18D3-9341-ABC0-F5A0301F065A}" dt="2023-06-05T05:55:24.771" v="22706" actId="1036"/>
          <ac:picMkLst>
            <pc:docMk/>
            <pc:sldMk cId="3548591998" sldId="342"/>
            <ac:picMk id="6" creationId="{00000000-0000-0000-0000-000000000000}"/>
          </ac:picMkLst>
        </pc:picChg>
      </pc:sldChg>
      <pc:sldChg chg="add del">
        <pc:chgData name="Bandara, Dilum (Data61, Eveleigh)" userId="7fa8ee33-8fdb-48f7-b772-d5ed5950799f" providerId="ADAL" clId="{00894395-18D3-9341-ABC0-F5A0301F065A}" dt="2023-05-31T07:15:59.013" v="125" actId="2696"/>
        <pc:sldMkLst>
          <pc:docMk/>
          <pc:sldMk cId="2221158197" sldId="343"/>
        </pc:sldMkLst>
      </pc:sldChg>
      <pc:sldChg chg="addSp delSp modSp add del mod chgLayout">
        <pc:chgData name="Bandara, Dilum (Data61, Eveleigh)" userId="7fa8ee33-8fdb-48f7-b772-d5ed5950799f" providerId="ADAL" clId="{00894395-18D3-9341-ABC0-F5A0301F065A}" dt="2023-06-01T08:08:08.762" v="4444" actId="2696"/>
        <pc:sldMkLst>
          <pc:docMk/>
          <pc:sldMk cId="3825730799" sldId="344"/>
        </pc:sldMkLst>
        <pc:spChg chg="mod ord">
          <ac:chgData name="Bandara, Dilum (Data61, Eveleigh)" userId="7fa8ee33-8fdb-48f7-b772-d5ed5950799f" providerId="ADAL" clId="{00894395-18D3-9341-ABC0-F5A0301F065A}" dt="2023-06-01T08:07:33.097" v="4443" actId="6264"/>
          <ac:spMkLst>
            <pc:docMk/>
            <pc:sldMk cId="3825730799" sldId="344"/>
            <ac:spMk id="2" creationId="{00000000-0000-0000-0000-000000000000}"/>
          </ac:spMkLst>
        </pc:spChg>
        <pc:spChg chg="add del mod">
          <ac:chgData name="Bandara, Dilum (Data61, Eveleigh)" userId="7fa8ee33-8fdb-48f7-b772-d5ed5950799f" providerId="ADAL" clId="{00894395-18D3-9341-ABC0-F5A0301F065A}" dt="2023-06-01T08:07:33.097" v="4443" actId="6264"/>
          <ac:spMkLst>
            <pc:docMk/>
            <pc:sldMk cId="3825730799" sldId="344"/>
            <ac:spMk id="3" creationId="{4885DE23-9766-71EF-B17F-8936C5ED02AD}"/>
          </ac:spMkLst>
        </pc:spChg>
      </pc:sldChg>
      <pc:sldChg chg="delSp add del modNotes">
        <pc:chgData name="Bandara, Dilum (Data61, Eveleigh)" userId="7fa8ee33-8fdb-48f7-b772-d5ed5950799f" providerId="ADAL" clId="{00894395-18D3-9341-ABC0-F5A0301F065A}" dt="2023-05-31T07:41:29.561" v="426" actId="2696"/>
        <pc:sldMkLst>
          <pc:docMk/>
          <pc:sldMk cId="2306463012" sldId="345"/>
        </pc:sldMkLst>
        <pc:spChg chg="del">
          <ac:chgData name="Bandara, Dilum (Data61, Eveleigh)" userId="7fa8ee33-8fdb-48f7-b772-d5ed5950799f" providerId="ADAL" clId="{00894395-18D3-9341-ABC0-F5A0301F065A}" dt="2023-05-31T07:33:41.074" v="224"/>
          <ac:spMkLst>
            <pc:docMk/>
            <pc:sldMk cId="2306463012" sldId="345"/>
            <ac:spMk id="3" creationId="{00000000-0000-0000-0000-000000000000}"/>
          </ac:spMkLst>
        </pc:spChg>
      </pc:sldChg>
      <pc:sldChg chg="addSp delSp modSp add mod chgLayout modNotesTx">
        <pc:chgData name="Bandara, Dilum (Data61, Eveleigh)" userId="7fa8ee33-8fdb-48f7-b772-d5ed5950799f" providerId="ADAL" clId="{00894395-18D3-9341-ABC0-F5A0301F065A}" dt="2023-06-01T21:16:59.789" v="9434" actId="20577"/>
        <pc:sldMkLst>
          <pc:docMk/>
          <pc:sldMk cId="1074303356" sldId="346"/>
        </pc:sldMkLst>
        <pc:spChg chg="mod ord">
          <ac:chgData name="Bandara, Dilum (Data61, Eveleigh)" userId="7fa8ee33-8fdb-48f7-b772-d5ed5950799f" providerId="ADAL" clId="{00894395-18D3-9341-ABC0-F5A0301F065A}" dt="2023-06-01T21:05:38.060" v="8564" actId="20577"/>
          <ac:spMkLst>
            <pc:docMk/>
            <pc:sldMk cId="1074303356" sldId="346"/>
            <ac:spMk id="2" creationId="{00000000-0000-0000-0000-000000000000}"/>
          </ac:spMkLst>
        </pc:spChg>
        <pc:spChg chg="add del mod">
          <ac:chgData name="Bandara, Dilum (Data61, Eveleigh)" userId="7fa8ee33-8fdb-48f7-b772-d5ed5950799f" providerId="ADAL" clId="{00894395-18D3-9341-ABC0-F5A0301F065A}" dt="2023-06-01T08:18:51.876" v="4448" actId="6264"/>
          <ac:spMkLst>
            <pc:docMk/>
            <pc:sldMk cId="1074303356" sldId="346"/>
            <ac:spMk id="3" creationId="{4C7A11BA-86B3-63E1-CF30-30E123E1C2CE}"/>
          </ac:spMkLst>
        </pc:spChg>
        <pc:spChg chg="add del mod">
          <ac:chgData name="Bandara, Dilum (Data61, Eveleigh)" userId="7fa8ee33-8fdb-48f7-b772-d5ed5950799f" providerId="ADAL" clId="{00894395-18D3-9341-ABC0-F5A0301F065A}" dt="2023-06-01T08:18:51.876" v="4448" actId="6264"/>
          <ac:spMkLst>
            <pc:docMk/>
            <pc:sldMk cId="1074303356" sldId="346"/>
            <ac:spMk id="4" creationId="{D3A31C1F-D083-ACEE-E427-1396CD792628}"/>
          </ac:spMkLst>
        </pc:spChg>
        <pc:spChg chg="add del mod">
          <ac:chgData name="Bandara, Dilum (Data61, Eveleigh)" userId="7fa8ee33-8fdb-48f7-b772-d5ed5950799f" providerId="ADAL" clId="{00894395-18D3-9341-ABC0-F5A0301F065A}" dt="2023-06-01T08:18:51.876" v="4448" actId="6264"/>
          <ac:spMkLst>
            <pc:docMk/>
            <pc:sldMk cId="1074303356" sldId="346"/>
            <ac:spMk id="5" creationId="{173D4392-CBF1-8749-2DE1-A1DDF87386BA}"/>
          </ac:spMkLst>
        </pc:spChg>
        <pc:spChg chg="mod ord">
          <ac:chgData name="Bandara, Dilum (Data61, Eveleigh)" userId="7fa8ee33-8fdb-48f7-b772-d5ed5950799f" providerId="ADAL" clId="{00894395-18D3-9341-ABC0-F5A0301F065A}" dt="2023-06-01T08:18:54.340" v="4449" actId="6264"/>
          <ac:spMkLst>
            <pc:docMk/>
            <pc:sldMk cId="1074303356" sldId="346"/>
            <ac:spMk id="6" creationId="{00000000-0000-0000-0000-000000000000}"/>
          </ac:spMkLst>
        </pc:spChg>
        <pc:spChg chg="add del mod">
          <ac:chgData name="Bandara, Dilum (Data61, Eveleigh)" userId="7fa8ee33-8fdb-48f7-b772-d5ed5950799f" providerId="ADAL" clId="{00894395-18D3-9341-ABC0-F5A0301F065A}" dt="2023-06-01T08:18:54.340" v="4449" actId="6264"/>
          <ac:spMkLst>
            <pc:docMk/>
            <pc:sldMk cId="1074303356" sldId="346"/>
            <ac:spMk id="7" creationId="{846DC10D-FE91-994F-77D9-1333448B3727}"/>
          </ac:spMkLst>
        </pc:spChg>
        <pc:spChg chg="add del mod">
          <ac:chgData name="Bandara, Dilum (Data61, Eveleigh)" userId="7fa8ee33-8fdb-48f7-b772-d5ed5950799f" providerId="ADAL" clId="{00894395-18D3-9341-ABC0-F5A0301F065A}" dt="2023-06-01T08:18:54.340" v="4449" actId="6264"/>
          <ac:spMkLst>
            <pc:docMk/>
            <pc:sldMk cId="1074303356" sldId="346"/>
            <ac:spMk id="8" creationId="{F23897BD-BC03-2E4C-0ECD-DF7B277EEC84}"/>
          </ac:spMkLst>
        </pc:spChg>
        <pc:spChg chg="add del mod">
          <ac:chgData name="Bandara, Dilum (Data61, Eveleigh)" userId="7fa8ee33-8fdb-48f7-b772-d5ed5950799f" providerId="ADAL" clId="{00894395-18D3-9341-ABC0-F5A0301F065A}" dt="2023-06-01T08:18:54.340" v="4449" actId="6264"/>
          <ac:spMkLst>
            <pc:docMk/>
            <pc:sldMk cId="1074303356" sldId="346"/>
            <ac:spMk id="9" creationId="{37F5D17F-7774-4592-21BD-CD04DABE3BB4}"/>
          </ac:spMkLst>
        </pc:spChg>
        <pc:spChg chg="mod ord">
          <ac:chgData name="Bandara, Dilum (Data61, Eveleigh)" userId="7fa8ee33-8fdb-48f7-b772-d5ed5950799f" providerId="ADAL" clId="{00894395-18D3-9341-ABC0-F5A0301F065A}" dt="2023-06-01T21:15:41.987" v="9188" actId="20577"/>
          <ac:spMkLst>
            <pc:docMk/>
            <pc:sldMk cId="1074303356" sldId="346"/>
            <ac:spMk id="21" creationId="{00000000-0000-0000-0000-000000000000}"/>
          </ac:spMkLst>
        </pc:spChg>
      </pc:sldChg>
      <pc:sldChg chg="delSp add del modNotes">
        <pc:chgData name="Bandara, Dilum (Data61, Eveleigh)" userId="7fa8ee33-8fdb-48f7-b772-d5ed5950799f" providerId="ADAL" clId="{00894395-18D3-9341-ABC0-F5A0301F065A}" dt="2023-06-01T08:18:45.522" v="4446" actId="2696"/>
        <pc:sldMkLst>
          <pc:docMk/>
          <pc:sldMk cId="2509621260" sldId="346"/>
        </pc:sldMkLst>
        <pc:spChg chg="del">
          <ac:chgData name="Bandara, Dilum (Data61, Eveleigh)" userId="7fa8ee33-8fdb-48f7-b772-d5ed5950799f" providerId="ADAL" clId="{00894395-18D3-9341-ABC0-F5A0301F065A}" dt="2023-05-31T07:33:41.074" v="224"/>
          <ac:spMkLst>
            <pc:docMk/>
            <pc:sldMk cId="2509621260" sldId="346"/>
            <ac:spMk id="3" creationId="{00000000-0000-0000-0000-000000000000}"/>
          </ac:spMkLst>
        </pc:spChg>
      </pc:sldChg>
      <pc:sldChg chg="delSp add del modNotes">
        <pc:chgData name="Bandara, Dilum (Data61, Eveleigh)" userId="7fa8ee33-8fdb-48f7-b772-d5ed5950799f" providerId="ADAL" clId="{00894395-18D3-9341-ABC0-F5A0301F065A}" dt="2023-05-31T07:41:48.536" v="427" actId="2696"/>
        <pc:sldMkLst>
          <pc:docMk/>
          <pc:sldMk cId="589126400" sldId="347"/>
        </pc:sldMkLst>
        <pc:spChg chg="del">
          <ac:chgData name="Bandara, Dilum (Data61, Eveleigh)" userId="7fa8ee33-8fdb-48f7-b772-d5ed5950799f" providerId="ADAL" clId="{00894395-18D3-9341-ABC0-F5A0301F065A}" dt="2023-05-31T07:33:41.074" v="224"/>
          <ac:spMkLst>
            <pc:docMk/>
            <pc:sldMk cId="589126400" sldId="347"/>
            <ac:spMk id="3" creationId="{00000000-0000-0000-0000-000000000000}"/>
          </ac:spMkLst>
        </pc:spChg>
      </pc:sldChg>
      <pc:sldChg chg="delSp add del">
        <pc:chgData name="Bandara, Dilum (Data61, Eveleigh)" userId="7fa8ee33-8fdb-48f7-b772-d5ed5950799f" providerId="ADAL" clId="{00894395-18D3-9341-ABC0-F5A0301F065A}" dt="2023-05-31T07:41:09.388" v="423" actId="2696"/>
        <pc:sldMkLst>
          <pc:docMk/>
          <pc:sldMk cId="2695906223" sldId="348"/>
        </pc:sldMkLst>
        <pc:spChg chg="del">
          <ac:chgData name="Bandara, Dilum (Data61, Eveleigh)" userId="7fa8ee33-8fdb-48f7-b772-d5ed5950799f" providerId="ADAL" clId="{00894395-18D3-9341-ABC0-F5A0301F065A}" dt="2023-05-31T07:33:41.074" v="224"/>
          <ac:spMkLst>
            <pc:docMk/>
            <pc:sldMk cId="2695906223" sldId="348"/>
            <ac:spMk id="9" creationId="{00000000-0000-0000-0000-000000000000}"/>
          </ac:spMkLst>
        </pc:spChg>
      </pc:sldChg>
      <pc:sldChg chg="add del">
        <pc:chgData name="Bandara, Dilum (Data61, Eveleigh)" userId="7fa8ee33-8fdb-48f7-b772-d5ed5950799f" providerId="ADAL" clId="{00894395-18D3-9341-ABC0-F5A0301F065A}" dt="2023-06-01T07:39:19.910" v="3879" actId="2696"/>
        <pc:sldMkLst>
          <pc:docMk/>
          <pc:sldMk cId="3760957242" sldId="348"/>
        </pc:sldMkLst>
      </pc:sldChg>
      <pc:sldChg chg="delSp modSp add del mod">
        <pc:chgData name="Bandara, Dilum (Data61, Eveleigh)" userId="7fa8ee33-8fdb-48f7-b772-d5ed5950799f" providerId="ADAL" clId="{00894395-18D3-9341-ABC0-F5A0301F065A}" dt="2023-05-31T07:41:51.748" v="428" actId="2696"/>
        <pc:sldMkLst>
          <pc:docMk/>
          <pc:sldMk cId="1375001865" sldId="349"/>
        </pc:sldMkLst>
        <pc:spChg chg="del">
          <ac:chgData name="Bandara, Dilum (Data61, Eveleigh)" userId="7fa8ee33-8fdb-48f7-b772-d5ed5950799f" providerId="ADAL" clId="{00894395-18D3-9341-ABC0-F5A0301F065A}" dt="2023-05-31T07:33:41.074" v="224"/>
          <ac:spMkLst>
            <pc:docMk/>
            <pc:sldMk cId="1375001865" sldId="349"/>
            <ac:spMk id="3" creationId="{00000000-0000-0000-0000-000000000000}"/>
          </ac:spMkLst>
        </pc:spChg>
        <pc:spChg chg="mod">
          <ac:chgData name="Bandara, Dilum (Data61, Eveleigh)" userId="7fa8ee33-8fdb-48f7-b772-d5ed5950799f" providerId="ADAL" clId="{00894395-18D3-9341-ABC0-F5A0301F065A}" dt="2023-05-31T06:49:53.163" v="48" actId="27636"/>
          <ac:spMkLst>
            <pc:docMk/>
            <pc:sldMk cId="1375001865" sldId="349"/>
            <ac:spMk id="7" creationId="{00000000-0000-0000-0000-000000000000}"/>
          </ac:spMkLst>
        </pc:spChg>
      </pc:sldChg>
      <pc:sldChg chg="del">
        <pc:chgData name="Bandara, Dilum (Data61, Eveleigh)" userId="7fa8ee33-8fdb-48f7-b772-d5ed5950799f" providerId="ADAL" clId="{00894395-18D3-9341-ABC0-F5A0301F065A}" dt="2023-05-31T06:40:41.962" v="1" actId="2696"/>
        <pc:sldMkLst>
          <pc:docMk/>
          <pc:sldMk cId="3214546394" sldId="349"/>
        </pc:sldMkLst>
      </pc:sldChg>
      <pc:sldChg chg="delSp add del">
        <pc:chgData name="Bandara, Dilum (Data61, Eveleigh)" userId="7fa8ee33-8fdb-48f7-b772-d5ed5950799f" providerId="ADAL" clId="{00894395-18D3-9341-ABC0-F5A0301F065A}" dt="2023-05-31T07:41:18.894" v="425" actId="2696"/>
        <pc:sldMkLst>
          <pc:docMk/>
          <pc:sldMk cId="774542578" sldId="350"/>
        </pc:sldMkLst>
        <pc:spChg chg="del">
          <ac:chgData name="Bandara, Dilum (Data61, Eveleigh)" userId="7fa8ee33-8fdb-48f7-b772-d5ed5950799f" providerId="ADAL" clId="{00894395-18D3-9341-ABC0-F5A0301F065A}" dt="2023-05-31T07:33:41.074" v="224"/>
          <ac:spMkLst>
            <pc:docMk/>
            <pc:sldMk cId="774542578" sldId="350"/>
            <ac:spMk id="4" creationId="{00000000-0000-0000-0000-000000000000}"/>
          </ac:spMkLst>
        </pc:spChg>
      </pc:sldChg>
      <pc:sldChg chg="del">
        <pc:chgData name="Bandara, Dilum (Data61, Eveleigh)" userId="7fa8ee33-8fdb-48f7-b772-d5ed5950799f" providerId="ADAL" clId="{00894395-18D3-9341-ABC0-F5A0301F065A}" dt="2023-05-31T06:40:41.978" v="13" actId="2696"/>
        <pc:sldMkLst>
          <pc:docMk/>
          <pc:sldMk cId="3801322806" sldId="350"/>
        </pc:sldMkLst>
      </pc:sldChg>
      <pc:sldChg chg="modSp add del mod">
        <pc:chgData name="Bandara, Dilum (Data61, Eveleigh)" userId="7fa8ee33-8fdb-48f7-b772-d5ed5950799f" providerId="ADAL" clId="{00894395-18D3-9341-ABC0-F5A0301F065A}" dt="2023-05-31T07:28:43.256" v="151" actId="2696"/>
        <pc:sldMkLst>
          <pc:docMk/>
          <pc:sldMk cId="2278266092" sldId="351"/>
        </pc:sldMkLst>
        <pc:spChg chg="mod">
          <ac:chgData name="Bandara, Dilum (Data61, Eveleigh)" userId="7fa8ee33-8fdb-48f7-b772-d5ed5950799f" providerId="ADAL" clId="{00894395-18D3-9341-ABC0-F5A0301F065A}" dt="2023-05-31T06:49:53.171" v="49" actId="27636"/>
          <ac:spMkLst>
            <pc:docMk/>
            <pc:sldMk cId="2278266092" sldId="351"/>
            <ac:spMk id="3" creationId="{00000000-0000-0000-0000-000000000000}"/>
          </ac:spMkLst>
        </pc:spChg>
      </pc:sldChg>
      <pc:sldChg chg="del">
        <pc:chgData name="Bandara, Dilum (Data61, Eveleigh)" userId="7fa8ee33-8fdb-48f7-b772-d5ed5950799f" providerId="ADAL" clId="{00894395-18D3-9341-ABC0-F5A0301F065A}" dt="2023-05-31T06:40:42.023" v="22" actId="2696"/>
        <pc:sldMkLst>
          <pc:docMk/>
          <pc:sldMk cId="3944268701" sldId="351"/>
        </pc:sldMkLst>
      </pc:sldChg>
      <pc:sldChg chg="add del modNotes">
        <pc:chgData name="Bandara, Dilum (Data61, Eveleigh)" userId="7fa8ee33-8fdb-48f7-b772-d5ed5950799f" providerId="ADAL" clId="{00894395-18D3-9341-ABC0-F5A0301F065A}" dt="2023-05-31T07:28:43.300" v="159" actId="2696"/>
        <pc:sldMkLst>
          <pc:docMk/>
          <pc:sldMk cId="2017570790" sldId="352"/>
        </pc:sldMkLst>
      </pc:sldChg>
      <pc:sldChg chg="del">
        <pc:chgData name="Bandara, Dilum (Data61, Eveleigh)" userId="7fa8ee33-8fdb-48f7-b772-d5ed5950799f" providerId="ADAL" clId="{00894395-18D3-9341-ABC0-F5A0301F065A}" dt="2023-05-31T06:40:42.035" v="23" actId="2696"/>
        <pc:sldMkLst>
          <pc:docMk/>
          <pc:sldMk cId="3579327330" sldId="352"/>
        </pc:sldMkLst>
      </pc:sldChg>
      <pc:sldChg chg="del">
        <pc:chgData name="Bandara, Dilum (Data61, Eveleigh)" userId="7fa8ee33-8fdb-48f7-b772-d5ed5950799f" providerId="ADAL" clId="{00894395-18D3-9341-ABC0-F5A0301F065A}" dt="2023-05-31T06:40:42.115" v="34" actId="2696"/>
        <pc:sldMkLst>
          <pc:docMk/>
          <pc:sldMk cId="1393944280" sldId="353"/>
        </pc:sldMkLst>
      </pc:sldChg>
      <pc:sldChg chg="modSp add del mod">
        <pc:chgData name="Bandara, Dilum (Data61, Eveleigh)" userId="7fa8ee33-8fdb-48f7-b772-d5ed5950799f" providerId="ADAL" clId="{00894395-18D3-9341-ABC0-F5A0301F065A}" dt="2023-05-31T07:28:43.206" v="134" actId="2696"/>
        <pc:sldMkLst>
          <pc:docMk/>
          <pc:sldMk cId="3611295364" sldId="353"/>
        </pc:sldMkLst>
        <pc:spChg chg="mod">
          <ac:chgData name="Bandara, Dilum (Data61, Eveleigh)" userId="7fa8ee33-8fdb-48f7-b772-d5ed5950799f" providerId="ADAL" clId="{00894395-18D3-9341-ABC0-F5A0301F065A}" dt="2023-05-31T06:49:53.190" v="50" actId="27636"/>
          <ac:spMkLst>
            <pc:docMk/>
            <pc:sldMk cId="3611295364" sldId="353"/>
            <ac:spMk id="26" creationId="{00000000-0000-0000-0000-000000000000}"/>
          </ac:spMkLst>
        </pc:spChg>
      </pc:sldChg>
      <pc:sldChg chg="del">
        <pc:chgData name="Bandara, Dilum (Data61, Eveleigh)" userId="7fa8ee33-8fdb-48f7-b772-d5ed5950799f" providerId="ADAL" clId="{00894395-18D3-9341-ABC0-F5A0301F065A}" dt="2023-05-31T06:40:41.976" v="12" actId="2696"/>
        <pc:sldMkLst>
          <pc:docMk/>
          <pc:sldMk cId="2533431991" sldId="354"/>
        </pc:sldMkLst>
      </pc:sldChg>
      <pc:sldChg chg="add del modNotes">
        <pc:chgData name="Bandara, Dilum (Data61, Eveleigh)" userId="7fa8ee33-8fdb-48f7-b772-d5ed5950799f" providerId="ADAL" clId="{00894395-18D3-9341-ABC0-F5A0301F065A}" dt="2023-05-31T07:28:43.234" v="141" actId="2696"/>
        <pc:sldMkLst>
          <pc:docMk/>
          <pc:sldMk cId="3340289392" sldId="354"/>
        </pc:sldMkLst>
      </pc:sldChg>
      <pc:sldChg chg="add del">
        <pc:chgData name="Bandara, Dilum (Data61, Eveleigh)" userId="7fa8ee33-8fdb-48f7-b772-d5ed5950799f" providerId="ADAL" clId="{00894395-18D3-9341-ABC0-F5A0301F065A}" dt="2023-05-31T07:28:43.202" v="133" actId="2696"/>
        <pc:sldMkLst>
          <pc:docMk/>
          <pc:sldMk cId="1938021533" sldId="355"/>
        </pc:sldMkLst>
      </pc:sldChg>
      <pc:sldChg chg="del">
        <pc:chgData name="Bandara, Dilum (Data61, Eveleigh)" userId="7fa8ee33-8fdb-48f7-b772-d5ed5950799f" providerId="ADAL" clId="{00894395-18D3-9341-ABC0-F5A0301F065A}" dt="2023-05-31T06:40:41.969" v="5" actId="2696"/>
        <pc:sldMkLst>
          <pc:docMk/>
          <pc:sldMk cId="2312124506" sldId="355"/>
        </pc:sldMkLst>
      </pc:sldChg>
      <pc:sldChg chg="add del">
        <pc:chgData name="Bandara, Dilum (Data61, Eveleigh)" userId="7fa8ee33-8fdb-48f7-b772-d5ed5950799f" providerId="ADAL" clId="{00894395-18D3-9341-ABC0-F5A0301F065A}" dt="2023-05-31T07:28:43.246" v="147" actId="2696"/>
        <pc:sldMkLst>
          <pc:docMk/>
          <pc:sldMk cId="710707231" sldId="356"/>
        </pc:sldMkLst>
      </pc:sldChg>
      <pc:sldChg chg="add del">
        <pc:chgData name="Bandara, Dilum (Data61, Eveleigh)" userId="7fa8ee33-8fdb-48f7-b772-d5ed5950799f" providerId="ADAL" clId="{00894395-18D3-9341-ABC0-F5A0301F065A}" dt="2023-05-31T07:28:43.248" v="148" actId="2696"/>
        <pc:sldMkLst>
          <pc:docMk/>
          <pc:sldMk cId="1941752582" sldId="357"/>
        </pc:sldMkLst>
      </pc:sldChg>
      <pc:sldChg chg="del">
        <pc:chgData name="Bandara, Dilum (Data61, Eveleigh)" userId="7fa8ee33-8fdb-48f7-b772-d5ed5950799f" providerId="ADAL" clId="{00894395-18D3-9341-ABC0-F5A0301F065A}" dt="2023-05-31T06:40:41.972" v="8" actId="2696"/>
        <pc:sldMkLst>
          <pc:docMk/>
          <pc:sldMk cId="4240347306" sldId="357"/>
        </pc:sldMkLst>
      </pc:sldChg>
      <pc:sldChg chg="del">
        <pc:chgData name="Bandara, Dilum (Data61, Eveleigh)" userId="7fa8ee33-8fdb-48f7-b772-d5ed5950799f" providerId="ADAL" clId="{00894395-18D3-9341-ABC0-F5A0301F065A}" dt="2023-05-31T06:40:41.965" v="3" actId="2696"/>
        <pc:sldMkLst>
          <pc:docMk/>
          <pc:sldMk cId="2008584798" sldId="358"/>
        </pc:sldMkLst>
      </pc:sldChg>
      <pc:sldChg chg="add del">
        <pc:chgData name="Bandara, Dilum (Data61, Eveleigh)" userId="7fa8ee33-8fdb-48f7-b772-d5ed5950799f" providerId="ADAL" clId="{00894395-18D3-9341-ABC0-F5A0301F065A}" dt="2023-05-31T07:28:43.276" v="154" actId="2696"/>
        <pc:sldMkLst>
          <pc:docMk/>
          <pc:sldMk cId="3956724126" sldId="358"/>
        </pc:sldMkLst>
      </pc:sldChg>
      <pc:sldChg chg="add del">
        <pc:chgData name="Bandara, Dilum (Data61, Eveleigh)" userId="7fa8ee33-8fdb-48f7-b772-d5ed5950799f" providerId="ADAL" clId="{00894395-18D3-9341-ABC0-F5A0301F065A}" dt="2023-05-31T07:28:43.242" v="145" actId="2696"/>
        <pc:sldMkLst>
          <pc:docMk/>
          <pc:sldMk cId="764441799" sldId="359"/>
        </pc:sldMkLst>
      </pc:sldChg>
      <pc:sldChg chg="del">
        <pc:chgData name="Bandara, Dilum (Data61, Eveleigh)" userId="7fa8ee33-8fdb-48f7-b772-d5ed5950799f" providerId="ADAL" clId="{00894395-18D3-9341-ABC0-F5A0301F065A}" dt="2023-05-31T06:40:41.980" v="16" actId="2696"/>
        <pc:sldMkLst>
          <pc:docMk/>
          <pc:sldMk cId="3020377766" sldId="360"/>
        </pc:sldMkLst>
      </pc:sldChg>
      <pc:sldChg chg="add del">
        <pc:chgData name="Bandara, Dilum (Data61, Eveleigh)" userId="7fa8ee33-8fdb-48f7-b772-d5ed5950799f" providerId="ADAL" clId="{00894395-18D3-9341-ABC0-F5A0301F065A}" dt="2023-05-31T07:28:43.277" v="155" actId="2696"/>
        <pc:sldMkLst>
          <pc:docMk/>
          <pc:sldMk cId="3265803535" sldId="360"/>
        </pc:sldMkLst>
      </pc:sldChg>
      <pc:sldChg chg="add del modNotes">
        <pc:chgData name="Bandara, Dilum (Data61, Eveleigh)" userId="7fa8ee33-8fdb-48f7-b772-d5ed5950799f" providerId="ADAL" clId="{00894395-18D3-9341-ABC0-F5A0301F065A}" dt="2023-05-31T07:28:43.211" v="136" actId="2696"/>
        <pc:sldMkLst>
          <pc:docMk/>
          <pc:sldMk cId="329130507" sldId="361"/>
        </pc:sldMkLst>
      </pc:sldChg>
      <pc:sldChg chg="addSp delSp modSp add mod modAnim chgLayout modNotesTx">
        <pc:chgData name="Bandara, Dilum (Data61, Eveleigh)" userId="7fa8ee33-8fdb-48f7-b772-d5ed5950799f" providerId="ADAL" clId="{00894395-18D3-9341-ABC0-F5A0301F065A}" dt="2023-06-05T07:35:26.147" v="25839"/>
        <pc:sldMkLst>
          <pc:docMk/>
          <pc:sldMk cId="3111617537" sldId="362"/>
        </pc:sldMkLst>
        <pc:spChg chg="add del mod">
          <ac:chgData name="Bandara, Dilum (Data61, Eveleigh)" userId="7fa8ee33-8fdb-48f7-b772-d5ed5950799f" providerId="ADAL" clId="{00894395-18D3-9341-ABC0-F5A0301F065A}" dt="2023-06-01T08:33:22.153" v="5280" actId="6264"/>
          <ac:spMkLst>
            <pc:docMk/>
            <pc:sldMk cId="3111617537" sldId="362"/>
            <ac:spMk id="2" creationId="{2B586740-A9E1-7FA2-1877-1B110FD4A8BC}"/>
          </ac:spMkLst>
        </pc:spChg>
        <pc:spChg chg="add del mod">
          <ac:chgData name="Bandara, Dilum (Data61, Eveleigh)" userId="7fa8ee33-8fdb-48f7-b772-d5ed5950799f" providerId="ADAL" clId="{00894395-18D3-9341-ABC0-F5A0301F065A}" dt="2023-06-05T06:17:30.573" v="23887" actId="6264"/>
          <ac:spMkLst>
            <pc:docMk/>
            <pc:sldMk cId="3111617537" sldId="362"/>
            <ac:spMk id="2" creationId="{7737C32D-43C6-764E-0897-50D5F249127B}"/>
          </ac:spMkLst>
        </pc:spChg>
        <pc:spChg chg="add del mod">
          <ac:chgData name="Bandara, Dilum (Data61, Eveleigh)" userId="7fa8ee33-8fdb-48f7-b772-d5ed5950799f" providerId="ADAL" clId="{00894395-18D3-9341-ABC0-F5A0301F065A}" dt="2023-06-05T06:17:30.573" v="23887" actId="6264"/>
          <ac:spMkLst>
            <pc:docMk/>
            <pc:sldMk cId="3111617537" sldId="362"/>
            <ac:spMk id="3" creationId="{0678CC3F-E452-08CA-BE07-5FEDF297CCDE}"/>
          </ac:spMkLst>
        </pc:spChg>
        <pc:spChg chg="add del mod">
          <ac:chgData name="Bandara, Dilum (Data61, Eveleigh)" userId="7fa8ee33-8fdb-48f7-b772-d5ed5950799f" providerId="ADAL" clId="{00894395-18D3-9341-ABC0-F5A0301F065A}" dt="2023-06-01T08:33:22.153" v="5280" actId="6264"/>
          <ac:spMkLst>
            <pc:docMk/>
            <pc:sldMk cId="3111617537" sldId="362"/>
            <ac:spMk id="3" creationId="{9D548BA8-CA66-438F-D6E5-B6F3999967B8}"/>
          </ac:spMkLst>
        </pc:spChg>
        <pc:spChg chg="mod ord">
          <ac:chgData name="Bandara, Dilum (Data61, Eveleigh)" userId="7fa8ee33-8fdb-48f7-b772-d5ed5950799f" providerId="ADAL" clId="{00894395-18D3-9341-ABC0-F5A0301F065A}" dt="2023-06-05T06:17:30.573" v="23887" actId="6264"/>
          <ac:spMkLst>
            <pc:docMk/>
            <pc:sldMk cId="3111617537" sldId="362"/>
            <ac:spMk id="4" creationId="{00000000-0000-0000-0000-000000000000}"/>
          </ac:spMkLst>
        </pc:spChg>
        <pc:spChg chg="mod ord">
          <ac:chgData name="Bandara, Dilum (Data61, Eveleigh)" userId="7fa8ee33-8fdb-48f7-b772-d5ed5950799f" providerId="ADAL" clId="{00894395-18D3-9341-ABC0-F5A0301F065A}" dt="2023-06-05T07:34:22.793" v="25810" actId="20577"/>
          <ac:spMkLst>
            <pc:docMk/>
            <pc:sldMk cId="3111617537" sldId="362"/>
            <ac:spMk id="5" creationId="{00000000-0000-0000-0000-000000000000}"/>
          </ac:spMkLst>
        </pc:spChg>
        <pc:spChg chg="mod ord">
          <ac:chgData name="Bandara, Dilum (Data61, Eveleigh)" userId="7fa8ee33-8fdb-48f7-b772-d5ed5950799f" providerId="ADAL" clId="{00894395-18D3-9341-ABC0-F5A0301F065A}" dt="2023-06-05T07:34:32.919" v="25835" actId="20577"/>
          <ac:spMkLst>
            <pc:docMk/>
            <pc:sldMk cId="3111617537" sldId="362"/>
            <ac:spMk id="6" creationId="{00000000-0000-0000-0000-000000000000}"/>
          </ac:spMkLst>
        </pc:spChg>
        <pc:spChg chg="del">
          <ac:chgData name="Bandara, Dilum (Data61, Eveleigh)" userId="7fa8ee33-8fdb-48f7-b772-d5ed5950799f" providerId="ADAL" clId="{00894395-18D3-9341-ABC0-F5A0301F065A}" dt="2023-06-01T08:33:20.785" v="5279" actId="478"/>
          <ac:spMkLst>
            <pc:docMk/>
            <pc:sldMk cId="3111617537" sldId="362"/>
            <ac:spMk id="7" creationId="{00000000-0000-0000-0000-000000000000}"/>
          </ac:spMkLst>
        </pc:spChg>
        <pc:spChg chg="add del mod">
          <ac:chgData name="Bandara, Dilum (Data61, Eveleigh)" userId="7fa8ee33-8fdb-48f7-b772-d5ed5950799f" providerId="ADAL" clId="{00894395-18D3-9341-ABC0-F5A0301F065A}" dt="2023-06-05T06:17:30.573" v="23887" actId="6264"/>
          <ac:spMkLst>
            <pc:docMk/>
            <pc:sldMk cId="3111617537" sldId="362"/>
            <ac:spMk id="7" creationId="{BA0147C4-931F-CE1A-C3C3-86997FD84179}"/>
          </ac:spMkLst>
        </pc:spChg>
        <pc:spChg chg="add del mod">
          <ac:chgData name="Bandara, Dilum (Data61, Eveleigh)" userId="7fa8ee33-8fdb-48f7-b772-d5ed5950799f" providerId="ADAL" clId="{00894395-18D3-9341-ABC0-F5A0301F065A}" dt="2023-06-01T08:33:22.153" v="5280" actId="6264"/>
          <ac:spMkLst>
            <pc:docMk/>
            <pc:sldMk cId="3111617537" sldId="362"/>
            <ac:spMk id="8" creationId="{2D016A40-62DA-9ED2-5146-4251B706E68B}"/>
          </ac:spMkLst>
        </pc:spChg>
      </pc:sldChg>
      <pc:sldChg chg="add del modNotes">
        <pc:chgData name="Bandara, Dilum (Data61, Eveleigh)" userId="7fa8ee33-8fdb-48f7-b772-d5ed5950799f" providerId="ADAL" clId="{00894395-18D3-9341-ABC0-F5A0301F065A}" dt="2023-05-31T07:28:43.295" v="157" actId="2696"/>
        <pc:sldMkLst>
          <pc:docMk/>
          <pc:sldMk cId="3159086770" sldId="362"/>
        </pc:sldMkLst>
      </pc:sldChg>
      <pc:sldChg chg="delSp modSp add del mod">
        <pc:chgData name="Bandara, Dilum (Data61, Eveleigh)" userId="7fa8ee33-8fdb-48f7-b772-d5ed5950799f" providerId="ADAL" clId="{00894395-18D3-9341-ABC0-F5A0301F065A}" dt="2023-05-31T07:42:08.252" v="429" actId="2696"/>
        <pc:sldMkLst>
          <pc:docMk/>
          <pc:sldMk cId="3603581521" sldId="362"/>
        </pc:sldMkLst>
        <pc:spChg chg="del">
          <ac:chgData name="Bandara, Dilum (Data61, Eveleigh)" userId="7fa8ee33-8fdb-48f7-b772-d5ed5950799f" providerId="ADAL" clId="{00894395-18D3-9341-ABC0-F5A0301F065A}" dt="2023-05-31T07:33:41.074" v="224"/>
          <ac:spMkLst>
            <pc:docMk/>
            <pc:sldMk cId="3603581521" sldId="362"/>
            <ac:spMk id="2" creationId="{00000000-0000-0000-0000-000000000000}"/>
          </ac:spMkLst>
        </pc:spChg>
        <pc:spChg chg="mod">
          <ac:chgData name="Bandara, Dilum (Data61, Eveleigh)" userId="7fa8ee33-8fdb-48f7-b772-d5ed5950799f" providerId="ADAL" clId="{00894395-18D3-9341-ABC0-F5A0301F065A}" dt="2023-05-31T07:31:33.416" v="167" actId="27636"/>
          <ac:spMkLst>
            <pc:docMk/>
            <pc:sldMk cId="3603581521" sldId="362"/>
            <ac:spMk id="6" creationId="{00000000-0000-0000-0000-000000000000}"/>
          </ac:spMkLst>
        </pc:spChg>
      </pc:sldChg>
      <pc:sldChg chg="add del modNotes">
        <pc:chgData name="Bandara, Dilum (Data61, Eveleigh)" userId="7fa8ee33-8fdb-48f7-b772-d5ed5950799f" providerId="ADAL" clId="{00894395-18D3-9341-ABC0-F5A0301F065A}" dt="2023-05-31T07:28:43.303" v="161" actId="2696"/>
        <pc:sldMkLst>
          <pc:docMk/>
          <pc:sldMk cId="1124468157" sldId="363"/>
        </pc:sldMkLst>
      </pc:sldChg>
      <pc:sldChg chg="delSp add del">
        <pc:chgData name="Bandara, Dilum (Data61, Eveleigh)" userId="7fa8ee33-8fdb-48f7-b772-d5ed5950799f" providerId="ADAL" clId="{00894395-18D3-9341-ABC0-F5A0301F065A}" dt="2023-05-31T07:42:08.252" v="429" actId="2696"/>
        <pc:sldMkLst>
          <pc:docMk/>
          <pc:sldMk cId="3350915002" sldId="363"/>
        </pc:sldMkLst>
        <pc:spChg chg="del">
          <ac:chgData name="Bandara, Dilum (Data61, Eveleigh)" userId="7fa8ee33-8fdb-48f7-b772-d5ed5950799f" providerId="ADAL" clId="{00894395-18D3-9341-ABC0-F5A0301F065A}" dt="2023-05-31T07:33:41.074" v="224"/>
          <ac:spMkLst>
            <pc:docMk/>
            <pc:sldMk cId="3350915002" sldId="363"/>
            <ac:spMk id="2" creationId="{00000000-0000-0000-0000-000000000000}"/>
          </ac:spMkLst>
        </pc:spChg>
      </pc:sldChg>
      <pc:sldChg chg="addSp delSp modSp add mod chgLayout modNotesTx">
        <pc:chgData name="Bandara, Dilum (Data61, Eveleigh)" userId="7fa8ee33-8fdb-48f7-b772-d5ed5950799f" providerId="ADAL" clId="{00894395-18D3-9341-ABC0-F5A0301F065A}" dt="2023-06-05T07:50:08.183" v="27000"/>
        <pc:sldMkLst>
          <pc:docMk/>
          <pc:sldMk cId="3672871702" sldId="363"/>
        </pc:sldMkLst>
        <pc:spChg chg="add del mod">
          <ac:chgData name="Bandara, Dilum (Data61, Eveleigh)" userId="7fa8ee33-8fdb-48f7-b772-d5ed5950799f" providerId="ADAL" clId="{00894395-18D3-9341-ABC0-F5A0301F065A}" dt="2023-06-01T08:33:27.682" v="5282" actId="6264"/>
          <ac:spMkLst>
            <pc:docMk/>
            <pc:sldMk cId="3672871702" sldId="363"/>
            <ac:spMk id="2" creationId="{1C0E1834-0078-87FB-1CC8-4915CCBB694B}"/>
          </ac:spMkLst>
        </pc:spChg>
        <pc:spChg chg="add del mod">
          <ac:chgData name="Bandara, Dilum (Data61, Eveleigh)" userId="7fa8ee33-8fdb-48f7-b772-d5ed5950799f" providerId="ADAL" clId="{00894395-18D3-9341-ABC0-F5A0301F065A}" dt="2023-06-05T07:34:56.555" v="25836" actId="6264"/>
          <ac:spMkLst>
            <pc:docMk/>
            <pc:sldMk cId="3672871702" sldId="363"/>
            <ac:spMk id="2" creationId="{EA454E9E-34CE-987B-A450-2DE4898C225B}"/>
          </ac:spMkLst>
        </pc:spChg>
        <pc:spChg chg="add del mod">
          <ac:chgData name="Bandara, Dilum (Data61, Eveleigh)" userId="7fa8ee33-8fdb-48f7-b772-d5ed5950799f" providerId="ADAL" clId="{00894395-18D3-9341-ABC0-F5A0301F065A}" dt="2023-06-01T08:33:27.682" v="5282" actId="6264"/>
          <ac:spMkLst>
            <pc:docMk/>
            <pc:sldMk cId="3672871702" sldId="363"/>
            <ac:spMk id="3" creationId="{486B129D-08D9-53C7-EF9A-B74414499D88}"/>
          </ac:spMkLst>
        </pc:spChg>
        <pc:spChg chg="add del mod">
          <ac:chgData name="Bandara, Dilum (Data61, Eveleigh)" userId="7fa8ee33-8fdb-48f7-b772-d5ed5950799f" providerId="ADAL" clId="{00894395-18D3-9341-ABC0-F5A0301F065A}" dt="2023-06-05T07:34:56.555" v="25836" actId="6264"/>
          <ac:spMkLst>
            <pc:docMk/>
            <pc:sldMk cId="3672871702" sldId="363"/>
            <ac:spMk id="3" creationId="{C8B0F0D1-2002-DB7F-7978-A5B7AD328737}"/>
          </ac:spMkLst>
        </pc:spChg>
        <pc:spChg chg="mod ord">
          <ac:chgData name="Bandara, Dilum (Data61, Eveleigh)" userId="7fa8ee33-8fdb-48f7-b772-d5ed5950799f" providerId="ADAL" clId="{00894395-18D3-9341-ABC0-F5A0301F065A}" dt="2023-06-05T07:34:56.555" v="25836" actId="6264"/>
          <ac:spMkLst>
            <pc:docMk/>
            <pc:sldMk cId="3672871702" sldId="363"/>
            <ac:spMk id="4" creationId="{00000000-0000-0000-0000-000000000000}"/>
          </ac:spMkLst>
        </pc:spChg>
        <pc:spChg chg="mod ord">
          <ac:chgData name="Bandara, Dilum (Data61, Eveleigh)" userId="7fa8ee33-8fdb-48f7-b772-d5ed5950799f" providerId="ADAL" clId="{00894395-18D3-9341-ABC0-F5A0301F065A}" dt="2023-06-05T07:34:56.555" v="25836" actId="6264"/>
          <ac:spMkLst>
            <pc:docMk/>
            <pc:sldMk cId="3672871702" sldId="363"/>
            <ac:spMk id="5" creationId="{00000000-0000-0000-0000-000000000000}"/>
          </ac:spMkLst>
        </pc:spChg>
        <pc:spChg chg="mod ord">
          <ac:chgData name="Bandara, Dilum (Data61, Eveleigh)" userId="7fa8ee33-8fdb-48f7-b772-d5ed5950799f" providerId="ADAL" clId="{00894395-18D3-9341-ABC0-F5A0301F065A}" dt="2023-06-05T07:47:56.818" v="26902" actId="20577"/>
          <ac:spMkLst>
            <pc:docMk/>
            <pc:sldMk cId="3672871702" sldId="363"/>
            <ac:spMk id="6" creationId="{00000000-0000-0000-0000-000000000000}"/>
          </ac:spMkLst>
        </pc:spChg>
        <pc:spChg chg="add del mod">
          <ac:chgData name="Bandara, Dilum (Data61, Eveleigh)" userId="7fa8ee33-8fdb-48f7-b772-d5ed5950799f" providerId="ADAL" clId="{00894395-18D3-9341-ABC0-F5A0301F065A}" dt="2023-06-05T07:34:56.555" v="25836" actId="6264"/>
          <ac:spMkLst>
            <pc:docMk/>
            <pc:sldMk cId="3672871702" sldId="363"/>
            <ac:spMk id="7" creationId="{6D87BF99-ECC3-098D-75CB-F3D37557C193}"/>
          </ac:spMkLst>
        </pc:spChg>
        <pc:spChg chg="add del mod">
          <ac:chgData name="Bandara, Dilum (Data61, Eveleigh)" userId="7fa8ee33-8fdb-48f7-b772-d5ed5950799f" providerId="ADAL" clId="{00894395-18D3-9341-ABC0-F5A0301F065A}" dt="2023-06-01T08:33:27.682" v="5282" actId="6264"/>
          <ac:spMkLst>
            <pc:docMk/>
            <pc:sldMk cId="3672871702" sldId="363"/>
            <ac:spMk id="7" creationId="{F8D133D7-5E88-4653-3CFD-D982C400D3A5}"/>
          </ac:spMkLst>
        </pc:spChg>
        <pc:spChg chg="add del mod">
          <ac:chgData name="Bandara, Dilum (Data61, Eveleigh)" userId="7fa8ee33-8fdb-48f7-b772-d5ed5950799f" providerId="ADAL" clId="{00894395-18D3-9341-ABC0-F5A0301F065A}" dt="2023-06-05T07:50:08.183" v="27000"/>
          <ac:spMkLst>
            <pc:docMk/>
            <pc:sldMk cId="3672871702" sldId="363"/>
            <ac:spMk id="9" creationId="{5CA003DE-A3B9-741E-B7C9-1829DB6CA0AD}"/>
          </ac:spMkLst>
        </pc:spChg>
      </pc:sldChg>
      <pc:sldChg chg="add del modNotes">
        <pc:chgData name="Bandara, Dilum (Data61, Eveleigh)" userId="7fa8ee33-8fdb-48f7-b772-d5ed5950799f" providerId="ADAL" clId="{00894395-18D3-9341-ABC0-F5A0301F065A}" dt="2023-05-31T07:28:43.232" v="140" actId="2696"/>
        <pc:sldMkLst>
          <pc:docMk/>
          <pc:sldMk cId="227873807" sldId="364"/>
        </pc:sldMkLst>
      </pc:sldChg>
      <pc:sldChg chg="delSp modSp add del mod">
        <pc:chgData name="Bandara, Dilum (Data61, Eveleigh)" userId="7fa8ee33-8fdb-48f7-b772-d5ed5950799f" providerId="ADAL" clId="{00894395-18D3-9341-ABC0-F5A0301F065A}" dt="2023-05-31T07:42:08.252" v="429" actId="2696"/>
        <pc:sldMkLst>
          <pc:docMk/>
          <pc:sldMk cId="387008485" sldId="364"/>
        </pc:sldMkLst>
        <pc:spChg chg="del">
          <ac:chgData name="Bandara, Dilum (Data61, Eveleigh)" userId="7fa8ee33-8fdb-48f7-b772-d5ed5950799f" providerId="ADAL" clId="{00894395-18D3-9341-ABC0-F5A0301F065A}" dt="2023-05-31T07:33:41.074" v="224"/>
          <ac:spMkLst>
            <pc:docMk/>
            <pc:sldMk cId="387008485" sldId="364"/>
            <ac:spMk id="2" creationId="{00000000-0000-0000-0000-000000000000}"/>
          </ac:spMkLst>
        </pc:spChg>
        <pc:spChg chg="mod">
          <ac:chgData name="Bandara, Dilum (Data61, Eveleigh)" userId="7fa8ee33-8fdb-48f7-b772-d5ed5950799f" providerId="ADAL" clId="{00894395-18D3-9341-ABC0-F5A0301F065A}" dt="2023-05-31T07:31:33.345" v="165" actId="27636"/>
          <ac:spMkLst>
            <pc:docMk/>
            <pc:sldMk cId="387008485" sldId="364"/>
            <ac:spMk id="6" creationId="{00000000-0000-0000-0000-000000000000}"/>
          </ac:spMkLst>
        </pc:spChg>
      </pc:sldChg>
      <pc:sldChg chg="addSp delSp modSp add mod modClrScheme chgLayout modNotesTx">
        <pc:chgData name="Bandara, Dilum (Data61, Eveleigh)" userId="7fa8ee33-8fdb-48f7-b772-d5ed5950799f" providerId="ADAL" clId="{00894395-18D3-9341-ABC0-F5A0301F065A}" dt="2023-06-05T10:25:15.014" v="30225" actId="27636"/>
        <pc:sldMkLst>
          <pc:docMk/>
          <pc:sldMk cId="3559588415" sldId="364"/>
        </pc:sldMkLst>
        <pc:spChg chg="add del mod">
          <ac:chgData name="Bandara, Dilum (Data61, Eveleigh)" userId="7fa8ee33-8fdb-48f7-b772-d5ed5950799f" providerId="ADAL" clId="{00894395-18D3-9341-ABC0-F5A0301F065A}" dt="2023-06-05T08:08:07.865" v="28811" actId="6264"/>
          <ac:spMkLst>
            <pc:docMk/>
            <pc:sldMk cId="3559588415" sldId="364"/>
            <ac:spMk id="2" creationId="{7CD30B81-56B3-FB8A-3FB4-6C89BA97774D}"/>
          </ac:spMkLst>
        </pc:spChg>
        <pc:spChg chg="add del mod">
          <ac:chgData name="Bandara, Dilum (Data61, Eveleigh)" userId="7fa8ee33-8fdb-48f7-b772-d5ed5950799f" providerId="ADAL" clId="{00894395-18D3-9341-ABC0-F5A0301F065A}" dt="2023-06-01T08:36:17.411" v="5350" actId="6264"/>
          <ac:spMkLst>
            <pc:docMk/>
            <pc:sldMk cId="3559588415" sldId="364"/>
            <ac:spMk id="2" creationId="{908A8631-A450-80B0-4179-1DEFAA848943}"/>
          </ac:spMkLst>
        </pc:spChg>
        <pc:spChg chg="add del mod">
          <ac:chgData name="Bandara, Dilum (Data61, Eveleigh)" userId="7fa8ee33-8fdb-48f7-b772-d5ed5950799f" providerId="ADAL" clId="{00894395-18D3-9341-ABC0-F5A0301F065A}" dt="2023-06-05T08:08:07.865" v="28811" actId="6264"/>
          <ac:spMkLst>
            <pc:docMk/>
            <pc:sldMk cId="3559588415" sldId="364"/>
            <ac:spMk id="3" creationId="{820E27D7-42C0-D31C-8986-BBD5CE8A9352}"/>
          </ac:spMkLst>
        </pc:spChg>
        <pc:spChg chg="add del mod">
          <ac:chgData name="Bandara, Dilum (Data61, Eveleigh)" userId="7fa8ee33-8fdb-48f7-b772-d5ed5950799f" providerId="ADAL" clId="{00894395-18D3-9341-ABC0-F5A0301F065A}" dt="2023-06-01T08:36:17.411" v="5350" actId="6264"/>
          <ac:spMkLst>
            <pc:docMk/>
            <pc:sldMk cId="3559588415" sldId="364"/>
            <ac:spMk id="3" creationId="{BCA76E39-A01D-9E25-E0D4-07897DD2907E}"/>
          </ac:spMkLst>
        </pc:spChg>
        <pc:spChg chg="add del mod">
          <ac:chgData name="Bandara, Dilum (Data61, Eveleigh)" userId="7fa8ee33-8fdb-48f7-b772-d5ed5950799f" providerId="ADAL" clId="{00894395-18D3-9341-ABC0-F5A0301F065A}" dt="2023-06-01T08:36:17.411" v="5350" actId="6264"/>
          <ac:spMkLst>
            <pc:docMk/>
            <pc:sldMk cId="3559588415" sldId="364"/>
            <ac:spMk id="4" creationId="{9567A1F9-5D47-44AA-3EAE-F010E27D1241}"/>
          </ac:spMkLst>
        </pc:spChg>
        <pc:spChg chg="add del mod">
          <ac:chgData name="Bandara, Dilum (Data61, Eveleigh)" userId="7fa8ee33-8fdb-48f7-b772-d5ed5950799f" providerId="ADAL" clId="{00894395-18D3-9341-ABC0-F5A0301F065A}" dt="2023-06-05T08:08:07.865" v="28811" actId="6264"/>
          <ac:spMkLst>
            <pc:docMk/>
            <pc:sldMk cId="3559588415" sldId="364"/>
            <ac:spMk id="4" creationId="{D18BB7EA-84DF-7E5A-EF52-EF8A067A0690}"/>
          </ac:spMkLst>
        </pc:spChg>
        <pc:spChg chg="mod ord">
          <ac:chgData name="Bandara, Dilum (Data61, Eveleigh)" userId="7fa8ee33-8fdb-48f7-b772-d5ed5950799f" providerId="ADAL" clId="{00894395-18D3-9341-ABC0-F5A0301F065A}" dt="2023-06-05T09:59:43.368" v="29561" actId="20577"/>
          <ac:spMkLst>
            <pc:docMk/>
            <pc:sldMk cId="3559588415" sldId="364"/>
            <ac:spMk id="5" creationId="{00000000-0000-0000-0000-000000000000}"/>
          </ac:spMkLst>
        </pc:spChg>
        <pc:spChg chg="mod ord">
          <ac:chgData name="Bandara, Dilum (Data61, Eveleigh)" userId="7fa8ee33-8fdb-48f7-b772-d5ed5950799f" providerId="ADAL" clId="{00894395-18D3-9341-ABC0-F5A0301F065A}" dt="2023-06-05T10:25:15.014" v="30225" actId="27636"/>
          <ac:spMkLst>
            <pc:docMk/>
            <pc:sldMk cId="3559588415" sldId="364"/>
            <ac:spMk id="6" creationId="{00000000-0000-0000-0000-000000000000}"/>
          </ac:spMkLst>
        </pc:spChg>
        <pc:spChg chg="mod ord">
          <ac:chgData name="Bandara, Dilum (Data61, Eveleigh)" userId="7fa8ee33-8fdb-48f7-b772-d5ed5950799f" providerId="ADAL" clId="{00894395-18D3-9341-ABC0-F5A0301F065A}" dt="2023-06-05T09:25:10.297" v="28834" actId="700"/>
          <ac:spMkLst>
            <pc:docMk/>
            <pc:sldMk cId="3559588415" sldId="364"/>
            <ac:spMk id="7" creationId="{00000000-0000-0000-0000-000000000000}"/>
          </ac:spMkLst>
        </pc:spChg>
        <pc:spChg chg="add del mod">
          <ac:chgData name="Bandara, Dilum (Data61, Eveleigh)" userId="7fa8ee33-8fdb-48f7-b772-d5ed5950799f" providerId="ADAL" clId="{00894395-18D3-9341-ABC0-F5A0301F065A}" dt="2023-06-01T20:43:04.367" v="6562" actId="6264"/>
          <ac:spMkLst>
            <pc:docMk/>
            <pc:sldMk cId="3559588415" sldId="364"/>
            <ac:spMk id="8" creationId="{C23BC3E6-280D-E966-066A-330E60C7E224}"/>
          </ac:spMkLst>
        </pc:spChg>
        <pc:spChg chg="add del mod">
          <ac:chgData name="Bandara, Dilum (Data61, Eveleigh)" userId="7fa8ee33-8fdb-48f7-b772-d5ed5950799f" providerId="ADAL" clId="{00894395-18D3-9341-ABC0-F5A0301F065A}" dt="2023-06-01T20:43:04.367" v="6562" actId="6264"/>
          <ac:spMkLst>
            <pc:docMk/>
            <pc:sldMk cId="3559588415" sldId="364"/>
            <ac:spMk id="9" creationId="{E7C43857-00B2-6AC9-48D0-02FA4575627E}"/>
          </ac:spMkLst>
        </pc:spChg>
        <pc:spChg chg="add del mod">
          <ac:chgData name="Bandara, Dilum (Data61, Eveleigh)" userId="7fa8ee33-8fdb-48f7-b772-d5ed5950799f" providerId="ADAL" clId="{00894395-18D3-9341-ABC0-F5A0301F065A}" dt="2023-06-01T20:43:04.367" v="6562" actId="6264"/>
          <ac:spMkLst>
            <pc:docMk/>
            <pc:sldMk cId="3559588415" sldId="364"/>
            <ac:spMk id="10" creationId="{81A63C3D-012B-BFA3-2749-3484C73A4772}"/>
          </ac:spMkLst>
        </pc:spChg>
        <pc:spChg chg="add del mod">
          <ac:chgData name="Bandara, Dilum (Data61, Eveleigh)" userId="7fa8ee33-8fdb-48f7-b772-d5ed5950799f" providerId="ADAL" clId="{00894395-18D3-9341-ABC0-F5A0301F065A}" dt="2023-06-01T20:43:05.412" v="6563" actId="6264"/>
          <ac:spMkLst>
            <pc:docMk/>
            <pc:sldMk cId="3559588415" sldId="364"/>
            <ac:spMk id="11" creationId="{08183510-CB3B-5FC4-62A6-DC66F9DB7875}"/>
          </ac:spMkLst>
        </pc:spChg>
        <pc:spChg chg="add del mod">
          <ac:chgData name="Bandara, Dilum (Data61, Eveleigh)" userId="7fa8ee33-8fdb-48f7-b772-d5ed5950799f" providerId="ADAL" clId="{00894395-18D3-9341-ABC0-F5A0301F065A}" dt="2023-06-01T20:43:05.412" v="6563" actId="6264"/>
          <ac:spMkLst>
            <pc:docMk/>
            <pc:sldMk cId="3559588415" sldId="364"/>
            <ac:spMk id="12" creationId="{74870AB2-830D-BCB9-C9D0-679FCF723869}"/>
          </ac:spMkLst>
        </pc:spChg>
        <pc:spChg chg="add del mod">
          <ac:chgData name="Bandara, Dilum (Data61, Eveleigh)" userId="7fa8ee33-8fdb-48f7-b772-d5ed5950799f" providerId="ADAL" clId="{00894395-18D3-9341-ABC0-F5A0301F065A}" dt="2023-06-01T20:43:05.412" v="6563" actId="6264"/>
          <ac:spMkLst>
            <pc:docMk/>
            <pc:sldMk cId="3559588415" sldId="364"/>
            <ac:spMk id="13" creationId="{18BE9017-EE98-940E-DAEB-67E4B1B60758}"/>
          </ac:spMkLst>
        </pc:spChg>
      </pc:sldChg>
      <pc:sldChg chg="addSp delSp modSp add mod modClrScheme chgLayout modNotesTx">
        <pc:chgData name="Bandara, Dilum (Data61, Eveleigh)" userId="7fa8ee33-8fdb-48f7-b772-d5ed5950799f" providerId="ADAL" clId="{00894395-18D3-9341-ABC0-F5A0301F065A}" dt="2023-06-05T10:30:15.662" v="30395" actId="6549"/>
        <pc:sldMkLst>
          <pc:docMk/>
          <pc:sldMk cId="2920161003" sldId="365"/>
        </pc:sldMkLst>
        <pc:spChg chg="add del mod">
          <ac:chgData name="Bandara, Dilum (Data61, Eveleigh)" userId="7fa8ee33-8fdb-48f7-b772-d5ed5950799f" providerId="ADAL" clId="{00894395-18D3-9341-ABC0-F5A0301F065A}" dt="2023-06-05T10:15:43.827" v="30094" actId="6264"/>
          <ac:spMkLst>
            <pc:docMk/>
            <pc:sldMk cId="2920161003" sldId="365"/>
            <ac:spMk id="2" creationId="{9C3B0CA5-CD02-555F-DD29-1CD13486D813}"/>
          </ac:spMkLst>
        </pc:spChg>
        <pc:spChg chg="del mod">
          <ac:chgData name="Bandara, Dilum (Data61, Eveleigh)" userId="7fa8ee33-8fdb-48f7-b772-d5ed5950799f" providerId="ADAL" clId="{00894395-18D3-9341-ABC0-F5A0301F065A}" dt="2023-06-05T10:16:17.012" v="30102"/>
          <ac:spMkLst>
            <pc:docMk/>
            <pc:sldMk cId="2920161003" sldId="365"/>
            <ac:spMk id="3" creationId="{716D79B2-6B91-4DEC-AD3D-D7F6CC06EFC5}"/>
          </ac:spMkLst>
        </pc:spChg>
        <pc:spChg chg="add del mod">
          <ac:chgData name="Bandara, Dilum (Data61, Eveleigh)" userId="7fa8ee33-8fdb-48f7-b772-d5ed5950799f" providerId="ADAL" clId="{00894395-18D3-9341-ABC0-F5A0301F065A}" dt="2023-06-05T10:15:43.827" v="30094" actId="6264"/>
          <ac:spMkLst>
            <pc:docMk/>
            <pc:sldMk cId="2920161003" sldId="365"/>
            <ac:spMk id="4" creationId="{31646198-AE41-6B77-51FD-E486E880B58F}"/>
          </ac:spMkLst>
        </pc:spChg>
        <pc:spChg chg="mod ord">
          <ac:chgData name="Bandara, Dilum (Data61, Eveleigh)" userId="7fa8ee33-8fdb-48f7-b772-d5ed5950799f" providerId="ADAL" clId="{00894395-18D3-9341-ABC0-F5A0301F065A}" dt="2023-06-05T10:16:03.990" v="30098" actId="700"/>
          <ac:spMkLst>
            <pc:docMk/>
            <pc:sldMk cId="2920161003" sldId="365"/>
            <ac:spMk id="5" creationId="{00000000-0000-0000-0000-000000000000}"/>
          </ac:spMkLst>
        </pc:spChg>
        <pc:spChg chg="mod ord">
          <ac:chgData name="Bandara, Dilum (Data61, Eveleigh)" userId="7fa8ee33-8fdb-48f7-b772-d5ed5950799f" providerId="ADAL" clId="{00894395-18D3-9341-ABC0-F5A0301F065A}" dt="2023-06-05T10:16:03.990" v="30098" actId="700"/>
          <ac:spMkLst>
            <pc:docMk/>
            <pc:sldMk cId="2920161003" sldId="365"/>
            <ac:spMk id="6" creationId="{00000000-0000-0000-0000-000000000000}"/>
          </ac:spMkLst>
        </pc:spChg>
        <pc:spChg chg="mod">
          <ac:chgData name="Bandara, Dilum (Data61, Eveleigh)" userId="7fa8ee33-8fdb-48f7-b772-d5ed5950799f" providerId="ADAL" clId="{00894395-18D3-9341-ABC0-F5A0301F065A}" dt="2023-06-05T10:17:13.691" v="30132" actId="1076"/>
          <ac:spMkLst>
            <pc:docMk/>
            <pc:sldMk cId="2920161003" sldId="365"/>
            <ac:spMk id="8" creationId="{00000000-0000-0000-0000-000000000000}"/>
          </ac:spMkLst>
        </pc:spChg>
        <pc:spChg chg="mod">
          <ac:chgData name="Bandara, Dilum (Data61, Eveleigh)" userId="7fa8ee33-8fdb-48f7-b772-d5ed5950799f" providerId="ADAL" clId="{00894395-18D3-9341-ABC0-F5A0301F065A}" dt="2023-06-05T10:16:32.987" v="30107" actId="1076"/>
          <ac:spMkLst>
            <pc:docMk/>
            <pc:sldMk cId="2920161003" sldId="365"/>
            <ac:spMk id="9" creationId="{00000000-0000-0000-0000-000000000000}"/>
          </ac:spMkLst>
        </pc:spChg>
        <pc:spChg chg="add mod ord">
          <ac:chgData name="Bandara, Dilum (Data61, Eveleigh)" userId="7fa8ee33-8fdb-48f7-b772-d5ed5950799f" providerId="ADAL" clId="{00894395-18D3-9341-ABC0-F5A0301F065A}" dt="2023-06-05T10:16:13.641" v="30100" actId="20577"/>
          <ac:spMkLst>
            <pc:docMk/>
            <pc:sldMk cId="2920161003" sldId="365"/>
            <ac:spMk id="10" creationId="{D549B34D-B3C0-FD74-9B05-E795F52BBD70}"/>
          </ac:spMkLst>
        </pc:spChg>
        <pc:picChg chg="mod modCrop">
          <ac:chgData name="Bandara, Dilum (Data61, Eveleigh)" userId="7fa8ee33-8fdb-48f7-b772-d5ed5950799f" providerId="ADAL" clId="{00894395-18D3-9341-ABC0-F5A0301F065A}" dt="2023-06-05T10:15:41.467" v="30093" actId="1076"/>
          <ac:picMkLst>
            <pc:docMk/>
            <pc:sldMk cId="2920161003" sldId="365"/>
            <ac:picMk id="7" creationId="{00000000-0000-0000-0000-000000000000}"/>
          </ac:picMkLst>
        </pc:picChg>
      </pc:sldChg>
      <pc:sldChg chg="add del modNotes">
        <pc:chgData name="Bandara, Dilum (Data61, Eveleigh)" userId="7fa8ee33-8fdb-48f7-b772-d5ed5950799f" providerId="ADAL" clId="{00894395-18D3-9341-ABC0-F5A0301F065A}" dt="2023-05-31T07:28:43.305" v="162" actId="2696"/>
        <pc:sldMkLst>
          <pc:docMk/>
          <pc:sldMk cId="3597349931" sldId="365"/>
        </pc:sldMkLst>
      </pc:sldChg>
      <pc:sldChg chg="delSp add del">
        <pc:chgData name="Bandara, Dilum (Data61, Eveleigh)" userId="7fa8ee33-8fdb-48f7-b772-d5ed5950799f" providerId="ADAL" clId="{00894395-18D3-9341-ABC0-F5A0301F065A}" dt="2023-05-31T07:42:08.252" v="429" actId="2696"/>
        <pc:sldMkLst>
          <pc:docMk/>
          <pc:sldMk cId="3832095587" sldId="365"/>
        </pc:sldMkLst>
        <pc:spChg chg="del">
          <ac:chgData name="Bandara, Dilum (Data61, Eveleigh)" userId="7fa8ee33-8fdb-48f7-b772-d5ed5950799f" providerId="ADAL" clId="{00894395-18D3-9341-ABC0-F5A0301F065A}" dt="2023-05-31T07:33:41.074" v="224"/>
          <ac:spMkLst>
            <pc:docMk/>
            <pc:sldMk cId="3832095587" sldId="365"/>
            <ac:spMk id="2" creationId="{00000000-0000-0000-0000-000000000000}"/>
          </ac:spMkLst>
        </pc:spChg>
      </pc:sldChg>
      <pc:sldChg chg="delSp modSp add del mod">
        <pc:chgData name="Bandara, Dilum (Data61, Eveleigh)" userId="7fa8ee33-8fdb-48f7-b772-d5ed5950799f" providerId="ADAL" clId="{00894395-18D3-9341-ABC0-F5A0301F065A}" dt="2023-05-31T07:42:08.252" v="429" actId="2696"/>
        <pc:sldMkLst>
          <pc:docMk/>
          <pc:sldMk cId="784198058" sldId="366"/>
        </pc:sldMkLst>
        <pc:spChg chg="del">
          <ac:chgData name="Bandara, Dilum (Data61, Eveleigh)" userId="7fa8ee33-8fdb-48f7-b772-d5ed5950799f" providerId="ADAL" clId="{00894395-18D3-9341-ABC0-F5A0301F065A}" dt="2023-05-31T07:33:41.074" v="224"/>
          <ac:spMkLst>
            <pc:docMk/>
            <pc:sldMk cId="784198058" sldId="366"/>
            <ac:spMk id="2" creationId="{00000000-0000-0000-0000-000000000000}"/>
          </ac:spMkLst>
        </pc:spChg>
        <pc:spChg chg="mod">
          <ac:chgData name="Bandara, Dilum (Data61, Eveleigh)" userId="7fa8ee33-8fdb-48f7-b772-d5ed5950799f" providerId="ADAL" clId="{00894395-18D3-9341-ABC0-F5A0301F065A}" dt="2023-05-31T07:31:33.359" v="166" actId="27636"/>
          <ac:spMkLst>
            <pc:docMk/>
            <pc:sldMk cId="784198058" sldId="366"/>
            <ac:spMk id="6" creationId="{00000000-0000-0000-0000-000000000000}"/>
          </ac:spMkLst>
        </pc:spChg>
      </pc:sldChg>
      <pc:sldChg chg="add del modNotes">
        <pc:chgData name="Bandara, Dilum (Data61, Eveleigh)" userId="7fa8ee33-8fdb-48f7-b772-d5ed5950799f" providerId="ADAL" clId="{00894395-18D3-9341-ABC0-F5A0301F065A}" dt="2023-05-31T07:28:43.250" v="149" actId="2696"/>
        <pc:sldMkLst>
          <pc:docMk/>
          <pc:sldMk cId="2314583246" sldId="366"/>
        </pc:sldMkLst>
      </pc:sldChg>
      <pc:sldChg chg="modSp add mod modClrScheme chgLayout modNotesTx">
        <pc:chgData name="Bandara, Dilum (Data61, Eveleigh)" userId="7fa8ee33-8fdb-48f7-b772-d5ed5950799f" providerId="ADAL" clId="{00894395-18D3-9341-ABC0-F5A0301F065A}" dt="2023-06-05T10:39:32.207" v="30853" actId="20577"/>
        <pc:sldMkLst>
          <pc:docMk/>
          <pc:sldMk cId="2953235481" sldId="366"/>
        </pc:sldMkLst>
        <pc:spChg chg="mod ord">
          <ac:chgData name="Bandara, Dilum (Data61, Eveleigh)" userId="7fa8ee33-8fdb-48f7-b772-d5ed5950799f" providerId="ADAL" clId="{00894395-18D3-9341-ABC0-F5A0301F065A}" dt="2023-06-05T10:18:20.063" v="30134" actId="700"/>
          <ac:spMkLst>
            <pc:docMk/>
            <pc:sldMk cId="2953235481" sldId="366"/>
            <ac:spMk id="4" creationId="{00000000-0000-0000-0000-000000000000}"/>
          </ac:spMkLst>
        </pc:spChg>
        <pc:spChg chg="mod ord">
          <ac:chgData name="Bandara, Dilum (Data61, Eveleigh)" userId="7fa8ee33-8fdb-48f7-b772-d5ed5950799f" providerId="ADAL" clId="{00894395-18D3-9341-ABC0-F5A0301F065A}" dt="2023-06-05T10:18:20.063" v="30134" actId="700"/>
          <ac:spMkLst>
            <pc:docMk/>
            <pc:sldMk cId="2953235481" sldId="366"/>
            <ac:spMk id="5" creationId="{00000000-0000-0000-0000-000000000000}"/>
          </ac:spMkLst>
        </pc:spChg>
        <pc:spChg chg="mod ord">
          <ac:chgData name="Bandara, Dilum (Data61, Eveleigh)" userId="7fa8ee33-8fdb-48f7-b772-d5ed5950799f" providerId="ADAL" clId="{00894395-18D3-9341-ABC0-F5A0301F065A}" dt="2023-06-05T10:37:08.530" v="30664" actId="6549"/>
          <ac:spMkLst>
            <pc:docMk/>
            <pc:sldMk cId="2953235481" sldId="366"/>
            <ac:spMk id="6" creationId="{00000000-0000-0000-0000-000000000000}"/>
          </ac:spMkLst>
        </pc:spChg>
        <pc:spChg chg="mod">
          <ac:chgData name="Bandara, Dilum (Data61, Eveleigh)" userId="7fa8ee33-8fdb-48f7-b772-d5ed5950799f" providerId="ADAL" clId="{00894395-18D3-9341-ABC0-F5A0301F065A}" dt="2023-06-05T10:19:42.843" v="30160" actId="1036"/>
          <ac:spMkLst>
            <pc:docMk/>
            <pc:sldMk cId="2953235481" sldId="366"/>
            <ac:spMk id="9" creationId="{EFD2DB54-78CA-49AB-8E6A-533FB29774EC}"/>
          </ac:spMkLst>
        </pc:spChg>
        <pc:picChg chg="mod">
          <ac:chgData name="Bandara, Dilum (Data61, Eveleigh)" userId="7fa8ee33-8fdb-48f7-b772-d5ed5950799f" providerId="ADAL" clId="{00894395-18D3-9341-ABC0-F5A0301F065A}" dt="2023-06-05T10:20:10.232" v="30167" actId="1036"/>
          <ac:picMkLst>
            <pc:docMk/>
            <pc:sldMk cId="2953235481" sldId="366"/>
            <ac:picMk id="7" creationId="{00000000-0000-0000-0000-000000000000}"/>
          </ac:picMkLst>
        </pc:picChg>
      </pc:sldChg>
      <pc:sldChg chg="delSp add del">
        <pc:chgData name="Bandara, Dilum (Data61, Eveleigh)" userId="7fa8ee33-8fdb-48f7-b772-d5ed5950799f" providerId="ADAL" clId="{00894395-18D3-9341-ABC0-F5A0301F065A}" dt="2023-05-31T07:42:08.252" v="429" actId="2696"/>
        <pc:sldMkLst>
          <pc:docMk/>
          <pc:sldMk cId="1897166089" sldId="367"/>
        </pc:sldMkLst>
        <pc:spChg chg="del">
          <ac:chgData name="Bandara, Dilum (Data61, Eveleigh)" userId="7fa8ee33-8fdb-48f7-b772-d5ed5950799f" providerId="ADAL" clId="{00894395-18D3-9341-ABC0-F5A0301F065A}" dt="2023-05-31T07:33:41.074" v="224"/>
          <ac:spMkLst>
            <pc:docMk/>
            <pc:sldMk cId="1897166089" sldId="367"/>
            <ac:spMk id="5" creationId="{00000000-0000-0000-0000-000000000000}"/>
          </ac:spMkLst>
        </pc:spChg>
      </pc:sldChg>
      <pc:sldChg chg="add del modNotes">
        <pc:chgData name="Bandara, Dilum (Data61, Eveleigh)" userId="7fa8ee33-8fdb-48f7-b772-d5ed5950799f" providerId="ADAL" clId="{00894395-18D3-9341-ABC0-F5A0301F065A}" dt="2023-05-31T07:28:43.236" v="142" actId="2696"/>
        <pc:sldMkLst>
          <pc:docMk/>
          <pc:sldMk cId="2737253750" sldId="367"/>
        </pc:sldMkLst>
      </pc:sldChg>
      <pc:sldChg chg="add del">
        <pc:chgData name="Bandara, Dilum (Data61, Eveleigh)" userId="7fa8ee33-8fdb-48f7-b772-d5ed5950799f" providerId="ADAL" clId="{00894395-18D3-9341-ABC0-F5A0301F065A}" dt="2023-06-05T10:52:13.260" v="30854" actId="2696"/>
        <pc:sldMkLst>
          <pc:docMk/>
          <pc:sldMk cId="3952994456" sldId="367"/>
        </pc:sldMkLst>
      </pc:sldChg>
      <pc:sldChg chg="delSp add del">
        <pc:chgData name="Bandara, Dilum (Data61, Eveleigh)" userId="7fa8ee33-8fdb-48f7-b772-d5ed5950799f" providerId="ADAL" clId="{00894395-18D3-9341-ABC0-F5A0301F065A}" dt="2023-05-31T07:42:08.252" v="429" actId="2696"/>
        <pc:sldMkLst>
          <pc:docMk/>
          <pc:sldMk cId="3760195172" sldId="368"/>
        </pc:sldMkLst>
        <pc:spChg chg="del">
          <ac:chgData name="Bandara, Dilum (Data61, Eveleigh)" userId="7fa8ee33-8fdb-48f7-b772-d5ed5950799f" providerId="ADAL" clId="{00894395-18D3-9341-ABC0-F5A0301F065A}" dt="2023-05-31T07:33:41.074" v="224"/>
          <ac:spMkLst>
            <pc:docMk/>
            <pc:sldMk cId="3760195172" sldId="368"/>
            <ac:spMk id="5" creationId="{00000000-0000-0000-0000-000000000000}"/>
          </ac:spMkLst>
        </pc:spChg>
      </pc:sldChg>
      <pc:sldChg chg="add del">
        <pc:chgData name="Bandara, Dilum (Data61, Eveleigh)" userId="7fa8ee33-8fdb-48f7-b772-d5ed5950799f" providerId="ADAL" clId="{00894395-18D3-9341-ABC0-F5A0301F065A}" dt="2023-05-31T07:28:43.229" v="139" actId="2696"/>
        <pc:sldMkLst>
          <pc:docMk/>
          <pc:sldMk cId="3859901970" sldId="368"/>
        </pc:sldMkLst>
      </pc:sldChg>
      <pc:sldChg chg="modSp add del mod">
        <pc:chgData name="Bandara, Dilum (Data61, Eveleigh)" userId="7fa8ee33-8fdb-48f7-b772-d5ed5950799f" providerId="ADAL" clId="{00894395-18D3-9341-ABC0-F5A0301F065A}" dt="2023-06-05T10:52:15.487" v="30855" actId="2696"/>
        <pc:sldMkLst>
          <pc:docMk/>
          <pc:sldMk cId="4069857584" sldId="368"/>
        </pc:sldMkLst>
        <pc:spChg chg="mod">
          <ac:chgData name="Bandara, Dilum (Data61, Eveleigh)" userId="7fa8ee33-8fdb-48f7-b772-d5ed5950799f" providerId="ADAL" clId="{00894395-18D3-9341-ABC0-F5A0301F065A}" dt="2023-06-01T08:38:27.318" v="5376" actId="20577"/>
          <ac:spMkLst>
            <pc:docMk/>
            <pc:sldMk cId="4069857584" sldId="368"/>
            <ac:spMk id="2" creationId="{00000000-0000-0000-0000-000000000000}"/>
          </ac:spMkLst>
        </pc:spChg>
      </pc:sldChg>
      <pc:sldChg chg="add del">
        <pc:chgData name="Bandara, Dilum (Data61, Eveleigh)" userId="7fa8ee33-8fdb-48f7-b772-d5ed5950799f" providerId="ADAL" clId="{00894395-18D3-9341-ABC0-F5A0301F065A}" dt="2023-05-31T07:28:43.274" v="153" actId="2696"/>
        <pc:sldMkLst>
          <pc:docMk/>
          <pc:sldMk cId="958127811" sldId="369"/>
        </pc:sldMkLst>
      </pc:sldChg>
      <pc:sldChg chg="delSp add del">
        <pc:chgData name="Bandara, Dilum (Data61, Eveleigh)" userId="7fa8ee33-8fdb-48f7-b772-d5ed5950799f" providerId="ADAL" clId="{00894395-18D3-9341-ABC0-F5A0301F065A}" dt="2023-05-31T07:42:08.252" v="429" actId="2696"/>
        <pc:sldMkLst>
          <pc:docMk/>
          <pc:sldMk cId="2142178859" sldId="369"/>
        </pc:sldMkLst>
        <pc:spChg chg="del">
          <ac:chgData name="Bandara, Dilum (Data61, Eveleigh)" userId="7fa8ee33-8fdb-48f7-b772-d5ed5950799f" providerId="ADAL" clId="{00894395-18D3-9341-ABC0-F5A0301F065A}" dt="2023-05-31T07:33:41.074" v="224"/>
          <ac:spMkLst>
            <pc:docMk/>
            <pc:sldMk cId="2142178859" sldId="369"/>
            <ac:spMk id="5" creationId="{00000000-0000-0000-0000-000000000000}"/>
          </ac:spMkLst>
        </pc:spChg>
      </pc:sldChg>
      <pc:sldChg chg="addSp delSp modSp add del mod modClrScheme chgLayout">
        <pc:chgData name="Bandara, Dilum (Data61, Eveleigh)" userId="7fa8ee33-8fdb-48f7-b772-d5ed5950799f" providerId="ADAL" clId="{00894395-18D3-9341-ABC0-F5A0301F065A}" dt="2023-06-05T10:52:19.750" v="30857" actId="2696"/>
        <pc:sldMkLst>
          <pc:docMk/>
          <pc:sldMk cId="3547289540" sldId="369"/>
        </pc:sldMkLst>
        <pc:spChg chg="mod ord">
          <ac:chgData name="Bandara, Dilum (Data61, Eveleigh)" userId="7fa8ee33-8fdb-48f7-b772-d5ed5950799f" providerId="ADAL" clId="{00894395-18D3-9341-ABC0-F5A0301F065A}" dt="2023-06-01T08:38:43.258" v="5391" actId="700"/>
          <ac:spMkLst>
            <pc:docMk/>
            <pc:sldMk cId="3547289540" sldId="369"/>
            <ac:spMk id="2" creationId="{00000000-0000-0000-0000-000000000000}"/>
          </ac:spMkLst>
        </pc:spChg>
        <pc:spChg chg="mod ord">
          <ac:chgData name="Bandara, Dilum (Data61, Eveleigh)" userId="7fa8ee33-8fdb-48f7-b772-d5ed5950799f" providerId="ADAL" clId="{00894395-18D3-9341-ABC0-F5A0301F065A}" dt="2023-06-01T08:38:43.258" v="5391" actId="700"/>
          <ac:spMkLst>
            <pc:docMk/>
            <pc:sldMk cId="3547289540" sldId="369"/>
            <ac:spMk id="3" creationId="{00000000-0000-0000-0000-000000000000}"/>
          </ac:spMkLst>
        </pc:spChg>
        <pc:spChg chg="add del mod">
          <ac:chgData name="Bandara, Dilum (Data61, Eveleigh)" userId="7fa8ee33-8fdb-48f7-b772-d5ed5950799f" providerId="ADAL" clId="{00894395-18D3-9341-ABC0-F5A0301F065A}" dt="2023-06-01T08:38:39.528" v="5390" actId="6264"/>
          <ac:spMkLst>
            <pc:docMk/>
            <pc:sldMk cId="3547289540" sldId="369"/>
            <ac:spMk id="4" creationId="{89126D06-F86E-ED0D-CB73-49551F979385}"/>
          </ac:spMkLst>
        </pc:spChg>
        <pc:spChg chg="add del mod">
          <ac:chgData name="Bandara, Dilum (Data61, Eveleigh)" userId="7fa8ee33-8fdb-48f7-b772-d5ed5950799f" providerId="ADAL" clId="{00894395-18D3-9341-ABC0-F5A0301F065A}" dt="2023-06-01T08:38:39.528" v="5390" actId="6264"/>
          <ac:spMkLst>
            <pc:docMk/>
            <pc:sldMk cId="3547289540" sldId="369"/>
            <ac:spMk id="5" creationId="{C02F47FA-6F9A-8142-B794-087184A6466B}"/>
          </ac:spMkLst>
        </pc:spChg>
        <pc:spChg chg="mod ord">
          <ac:chgData name="Bandara, Dilum (Data61, Eveleigh)" userId="7fa8ee33-8fdb-48f7-b772-d5ed5950799f" providerId="ADAL" clId="{00894395-18D3-9341-ABC0-F5A0301F065A}" dt="2023-06-01T08:38:43.258" v="5391" actId="700"/>
          <ac:spMkLst>
            <pc:docMk/>
            <pc:sldMk cId="3547289540" sldId="369"/>
            <ac:spMk id="6" creationId="{00000000-0000-0000-0000-000000000000}"/>
          </ac:spMkLst>
        </pc:spChg>
        <pc:spChg chg="add del mod">
          <ac:chgData name="Bandara, Dilum (Data61, Eveleigh)" userId="7fa8ee33-8fdb-48f7-b772-d5ed5950799f" providerId="ADAL" clId="{00894395-18D3-9341-ABC0-F5A0301F065A}" dt="2023-06-01T08:38:39.528" v="5390" actId="6264"/>
          <ac:spMkLst>
            <pc:docMk/>
            <pc:sldMk cId="3547289540" sldId="369"/>
            <ac:spMk id="7" creationId="{DAEACD1B-D4A0-1B12-C7AE-5035CE46F595}"/>
          </ac:spMkLst>
        </pc:spChg>
        <pc:spChg chg="add del mod ord">
          <ac:chgData name="Bandara, Dilum (Data61, Eveleigh)" userId="7fa8ee33-8fdb-48f7-b772-d5ed5950799f" providerId="ADAL" clId="{00894395-18D3-9341-ABC0-F5A0301F065A}" dt="2023-06-01T08:38:43.258" v="5391" actId="700"/>
          <ac:spMkLst>
            <pc:docMk/>
            <pc:sldMk cId="3547289540" sldId="369"/>
            <ac:spMk id="8" creationId="{7A393162-D099-25F6-0FF8-F957872B3AD0}"/>
          </ac:spMkLst>
        </pc:spChg>
        <pc:graphicFrameChg chg="mod">
          <ac:chgData name="Bandara, Dilum (Data61, Eveleigh)" userId="7fa8ee33-8fdb-48f7-b772-d5ed5950799f" providerId="ADAL" clId="{00894395-18D3-9341-ABC0-F5A0301F065A}" dt="2023-06-01T08:39:56.327" v="5393" actId="12093"/>
          <ac:graphicFrameMkLst>
            <pc:docMk/>
            <pc:sldMk cId="3547289540" sldId="369"/>
            <ac:graphicFrameMk id="11" creationId="{00000000-0000-0000-0000-000000000000}"/>
          </ac:graphicFrameMkLst>
        </pc:graphicFrameChg>
      </pc:sldChg>
      <pc:sldChg chg="add del modNotes">
        <pc:chgData name="Bandara, Dilum (Data61, Eveleigh)" userId="7fa8ee33-8fdb-48f7-b772-d5ed5950799f" providerId="ADAL" clId="{00894395-18D3-9341-ABC0-F5A0301F065A}" dt="2023-05-31T07:28:43.252" v="150" actId="2696"/>
        <pc:sldMkLst>
          <pc:docMk/>
          <pc:sldMk cId="2381861291" sldId="370"/>
        </pc:sldMkLst>
      </pc:sldChg>
      <pc:sldChg chg="modSp add del mod">
        <pc:chgData name="Bandara, Dilum (Data61, Eveleigh)" userId="7fa8ee33-8fdb-48f7-b772-d5ed5950799f" providerId="ADAL" clId="{00894395-18D3-9341-ABC0-F5A0301F065A}" dt="2023-05-31T07:28:43.302" v="160" actId="2696"/>
        <pc:sldMkLst>
          <pc:docMk/>
          <pc:sldMk cId="1999668157" sldId="371"/>
        </pc:sldMkLst>
        <pc:spChg chg="mod">
          <ac:chgData name="Bandara, Dilum (Data61, Eveleigh)" userId="7fa8ee33-8fdb-48f7-b772-d5ed5950799f" providerId="ADAL" clId="{00894395-18D3-9341-ABC0-F5A0301F065A}" dt="2023-05-31T06:49:53.225" v="51" actId="27636"/>
          <ac:spMkLst>
            <pc:docMk/>
            <pc:sldMk cId="1999668157" sldId="371"/>
            <ac:spMk id="19" creationId="{00000000-0000-0000-0000-000000000000}"/>
          </ac:spMkLst>
        </pc:spChg>
      </pc:sldChg>
      <pc:sldChg chg="del">
        <pc:chgData name="Bandara, Dilum (Data61, Eveleigh)" userId="7fa8ee33-8fdb-48f7-b772-d5ed5950799f" providerId="ADAL" clId="{00894395-18D3-9341-ABC0-F5A0301F065A}" dt="2023-05-31T06:40:42.014" v="20" actId="2696"/>
        <pc:sldMkLst>
          <pc:docMk/>
          <pc:sldMk cId="4099184953" sldId="371"/>
        </pc:sldMkLst>
      </pc:sldChg>
      <pc:sldChg chg="delSp add del ord">
        <pc:chgData name="Bandara, Dilum (Data61, Eveleigh)" userId="7fa8ee33-8fdb-48f7-b772-d5ed5950799f" providerId="ADAL" clId="{00894395-18D3-9341-ABC0-F5A0301F065A}" dt="2023-05-31T07:42:08.252" v="429" actId="2696"/>
        <pc:sldMkLst>
          <pc:docMk/>
          <pc:sldMk cId="1164729441" sldId="372"/>
        </pc:sldMkLst>
        <pc:spChg chg="del">
          <ac:chgData name="Bandara, Dilum (Data61, Eveleigh)" userId="7fa8ee33-8fdb-48f7-b772-d5ed5950799f" providerId="ADAL" clId="{00894395-18D3-9341-ABC0-F5A0301F065A}" dt="2023-05-31T07:33:41.074" v="224"/>
          <ac:spMkLst>
            <pc:docMk/>
            <pc:sldMk cId="1164729441" sldId="372"/>
            <ac:spMk id="5" creationId="{00000000-0000-0000-0000-000000000000}"/>
          </ac:spMkLst>
        </pc:spChg>
      </pc:sldChg>
      <pc:sldChg chg="addSp delSp modSp add mod modClrScheme chgLayout modNotesTx">
        <pc:chgData name="Bandara, Dilum (Data61, Eveleigh)" userId="7fa8ee33-8fdb-48f7-b772-d5ed5950799f" providerId="ADAL" clId="{00894395-18D3-9341-ABC0-F5A0301F065A}" dt="2023-06-05T08:07:49.321" v="28808" actId="20577"/>
        <pc:sldMkLst>
          <pc:docMk/>
          <pc:sldMk cId="2374541327" sldId="372"/>
        </pc:sldMkLst>
        <pc:spChg chg="mod ord">
          <ac:chgData name="Bandara, Dilum (Data61, Eveleigh)" userId="7fa8ee33-8fdb-48f7-b772-d5ed5950799f" providerId="ADAL" clId="{00894395-18D3-9341-ABC0-F5A0301F065A}" dt="2023-06-05T07:51:01.665" v="27060" actId="700"/>
          <ac:spMkLst>
            <pc:docMk/>
            <pc:sldMk cId="2374541327" sldId="372"/>
            <ac:spMk id="2" creationId="{00000000-0000-0000-0000-000000000000}"/>
          </ac:spMkLst>
        </pc:spChg>
        <pc:spChg chg="add del mod">
          <ac:chgData name="Bandara, Dilum (Data61, Eveleigh)" userId="7fa8ee33-8fdb-48f7-b772-d5ed5950799f" providerId="ADAL" clId="{00894395-18D3-9341-ABC0-F5A0301F065A}" dt="2023-06-05T07:50:58.332" v="27059" actId="6264"/>
          <ac:spMkLst>
            <pc:docMk/>
            <pc:sldMk cId="2374541327" sldId="372"/>
            <ac:spMk id="3" creationId="{26967054-F1C9-165D-501B-D6F5941F5AAB}"/>
          </ac:spMkLst>
        </pc:spChg>
        <pc:spChg chg="add del mod">
          <ac:chgData name="Bandara, Dilum (Data61, Eveleigh)" userId="7fa8ee33-8fdb-48f7-b772-d5ed5950799f" providerId="ADAL" clId="{00894395-18D3-9341-ABC0-F5A0301F065A}" dt="2023-06-05T07:50:58.332" v="27059" actId="6264"/>
          <ac:spMkLst>
            <pc:docMk/>
            <pc:sldMk cId="2374541327" sldId="372"/>
            <ac:spMk id="4" creationId="{31EEAA22-A141-4EAD-B9A2-62894F02EDA6}"/>
          </ac:spMkLst>
        </pc:spChg>
        <pc:spChg chg="add del mod ord">
          <ac:chgData name="Bandara, Dilum (Data61, Eveleigh)" userId="7fa8ee33-8fdb-48f7-b772-d5ed5950799f" providerId="ADAL" clId="{00894395-18D3-9341-ABC0-F5A0301F065A}" dt="2023-06-05T07:51:01.665" v="27060" actId="700"/>
          <ac:spMkLst>
            <pc:docMk/>
            <pc:sldMk cId="2374541327" sldId="372"/>
            <ac:spMk id="5" creationId="{AC3A1EA9-C426-1951-5B72-2C8C5C4C4989}"/>
          </ac:spMkLst>
        </pc:spChg>
        <pc:spChg chg="mod ord">
          <ac:chgData name="Bandara, Dilum (Data61, Eveleigh)" userId="7fa8ee33-8fdb-48f7-b772-d5ed5950799f" providerId="ADAL" clId="{00894395-18D3-9341-ABC0-F5A0301F065A}" dt="2023-06-05T07:51:01.665" v="27060" actId="700"/>
          <ac:spMkLst>
            <pc:docMk/>
            <pc:sldMk cId="2374541327" sldId="372"/>
            <ac:spMk id="6" creationId="{00000000-0000-0000-0000-000000000000}"/>
          </ac:spMkLst>
        </pc:spChg>
        <pc:spChg chg="mod">
          <ac:chgData name="Bandara, Dilum (Data61, Eveleigh)" userId="7fa8ee33-8fdb-48f7-b772-d5ed5950799f" providerId="ADAL" clId="{00894395-18D3-9341-ABC0-F5A0301F065A}" dt="2023-06-05T07:51:21.982" v="27069" actId="693"/>
          <ac:spMkLst>
            <pc:docMk/>
            <pc:sldMk cId="2374541327" sldId="372"/>
            <ac:spMk id="8" creationId="{00000000-0000-0000-0000-000000000000}"/>
          </ac:spMkLst>
        </pc:spChg>
        <pc:spChg chg="add del mod ord">
          <ac:chgData name="Bandara, Dilum (Data61, Eveleigh)" userId="7fa8ee33-8fdb-48f7-b772-d5ed5950799f" providerId="ADAL" clId="{00894395-18D3-9341-ABC0-F5A0301F065A}" dt="2023-06-05T07:51:01.665" v="27060" actId="700"/>
          <ac:spMkLst>
            <pc:docMk/>
            <pc:sldMk cId="2374541327" sldId="372"/>
            <ac:spMk id="9" creationId="{C635D31E-6096-800E-E2FC-F32825FB5480}"/>
          </ac:spMkLst>
        </pc:spChg>
        <pc:picChg chg="mod">
          <ac:chgData name="Bandara, Dilum (Data61, Eveleigh)" userId="7fa8ee33-8fdb-48f7-b772-d5ed5950799f" providerId="ADAL" clId="{00894395-18D3-9341-ABC0-F5A0301F065A}" dt="2023-06-05T07:51:08.755" v="27068" actId="1036"/>
          <ac:picMkLst>
            <pc:docMk/>
            <pc:sldMk cId="2374541327" sldId="372"/>
            <ac:picMk id="7" creationId="{00000000-0000-0000-0000-000000000000}"/>
          </ac:picMkLst>
        </pc:picChg>
      </pc:sldChg>
      <pc:sldChg chg="modSp add del mod">
        <pc:chgData name="Bandara, Dilum (Data61, Eveleigh)" userId="7fa8ee33-8fdb-48f7-b772-d5ed5950799f" providerId="ADAL" clId="{00894395-18D3-9341-ABC0-F5A0301F065A}" dt="2023-05-31T07:28:43.209" v="135" actId="2696"/>
        <pc:sldMkLst>
          <pc:docMk/>
          <pc:sldMk cId="3374674655" sldId="372"/>
        </pc:sldMkLst>
        <pc:spChg chg="mod">
          <ac:chgData name="Bandara, Dilum (Data61, Eveleigh)" userId="7fa8ee33-8fdb-48f7-b772-d5ed5950799f" providerId="ADAL" clId="{00894395-18D3-9341-ABC0-F5A0301F065A}" dt="2023-05-31T06:49:53.236" v="52" actId="27636"/>
          <ac:spMkLst>
            <pc:docMk/>
            <pc:sldMk cId="3374674655" sldId="372"/>
            <ac:spMk id="12" creationId="{00000000-0000-0000-0000-000000000000}"/>
          </ac:spMkLst>
        </pc:spChg>
      </pc:sldChg>
      <pc:sldChg chg="modSp add del mod">
        <pc:chgData name="Bandara, Dilum (Data61, Eveleigh)" userId="7fa8ee33-8fdb-48f7-b772-d5ed5950799f" providerId="ADAL" clId="{00894395-18D3-9341-ABC0-F5A0301F065A}" dt="2023-05-31T07:28:43.297" v="158" actId="2696"/>
        <pc:sldMkLst>
          <pc:docMk/>
          <pc:sldMk cId="2711057292" sldId="373"/>
        </pc:sldMkLst>
        <pc:spChg chg="mod">
          <ac:chgData name="Bandara, Dilum (Data61, Eveleigh)" userId="7fa8ee33-8fdb-48f7-b772-d5ed5950799f" providerId="ADAL" clId="{00894395-18D3-9341-ABC0-F5A0301F065A}" dt="2023-05-31T06:49:53.244" v="53" actId="27636"/>
          <ac:spMkLst>
            <pc:docMk/>
            <pc:sldMk cId="2711057292" sldId="373"/>
            <ac:spMk id="12" creationId="{00000000-0000-0000-0000-000000000000}"/>
          </ac:spMkLst>
        </pc:spChg>
      </pc:sldChg>
      <pc:sldChg chg="modSp mod modNotesTx">
        <pc:chgData name="Bandara, Dilum (Data61, Eveleigh)" userId="7fa8ee33-8fdb-48f7-b772-d5ed5950799f" providerId="ADAL" clId="{00894395-18D3-9341-ABC0-F5A0301F065A}" dt="2023-05-31T07:50:32.653" v="899" actId="20577"/>
        <pc:sldMkLst>
          <pc:docMk/>
          <pc:sldMk cId="3997470111" sldId="374"/>
        </pc:sldMkLst>
        <pc:spChg chg="mod">
          <ac:chgData name="Bandara, Dilum (Data61, Eveleigh)" userId="7fa8ee33-8fdb-48f7-b772-d5ed5950799f" providerId="ADAL" clId="{00894395-18D3-9341-ABC0-F5A0301F065A}" dt="2023-05-31T06:50:42.354" v="89" actId="404"/>
          <ac:spMkLst>
            <pc:docMk/>
            <pc:sldMk cId="3997470111" sldId="374"/>
            <ac:spMk id="3" creationId="{28375AC9-876F-EFDB-0EDD-402A67CB96E6}"/>
          </ac:spMkLst>
        </pc:spChg>
        <pc:spChg chg="mod">
          <ac:chgData name="Bandara, Dilum (Data61, Eveleigh)" userId="7fa8ee33-8fdb-48f7-b772-d5ed5950799f" providerId="ADAL" clId="{00894395-18D3-9341-ABC0-F5A0301F065A}" dt="2023-05-31T06:50:38.462" v="88" actId="20577"/>
          <ac:spMkLst>
            <pc:docMk/>
            <pc:sldMk cId="3997470111" sldId="374"/>
            <ac:spMk id="4" creationId="{C99371BB-9C33-4129-85DF-8AEA046330EB}"/>
          </ac:spMkLst>
        </pc:spChg>
        <pc:spChg chg="mod">
          <ac:chgData name="Bandara, Dilum (Data61, Eveleigh)" userId="7fa8ee33-8fdb-48f7-b772-d5ed5950799f" providerId="ADAL" clId="{00894395-18D3-9341-ABC0-F5A0301F065A}" dt="2023-05-31T07:33:05.799" v="223" actId="20577"/>
          <ac:spMkLst>
            <pc:docMk/>
            <pc:sldMk cId="3997470111" sldId="374"/>
            <ac:spMk id="5" creationId="{177FA33A-4CB1-549B-9FF3-A79807720E9D}"/>
          </ac:spMkLst>
        </pc:spChg>
      </pc:sldChg>
      <pc:sldChg chg="add del">
        <pc:chgData name="Bandara, Dilum (Data61, Eveleigh)" userId="7fa8ee33-8fdb-48f7-b772-d5ed5950799f" providerId="ADAL" clId="{00894395-18D3-9341-ABC0-F5A0301F065A}" dt="2023-05-31T07:28:43.244" v="146" actId="2696"/>
        <pc:sldMkLst>
          <pc:docMk/>
          <pc:sldMk cId="1912484235" sldId="375"/>
        </pc:sldMkLst>
      </pc:sldChg>
      <pc:sldChg chg="add del modNotes">
        <pc:chgData name="Bandara, Dilum (Data61, Eveleigh)" userId="7fa8ee33-8fdb-48f7-b772-d5ed5950799f" providerId="ADAL" clId="{00894395-18D3-9341-ABC0-F5A0301F065A}" dt="2023-05-31T07:28:43.323" v="163" actId="2696"/>
        <pc:sldMkLst>
          <pc:docMk/>
          <pc:sldMk cId="1068771145" sldId="376"/>
        </pc:sldMkLst>
      </pc:sldChg>
      <pc:sldChg chg="add del modNotes">
        <pc:chgData name="Bandara, Dilum (Data61, Eveleigh)" userId="7fa8ee33-8fdb-48f7-b772-d5ed5950799f" providerId="ADAL" clId="{00894395-18D3-9341-ABC0-F5A0301F065A}" dt="2023-05-31T07:28:43.239" v="143" actId="2696"/>
        <pc:sldMkLst>
          <pc:docMk/>
          <pc:sldMk cId="2251634262" sldId="377"/>
        </pc:sldMkLst>
      </pc:sldChg>
      <pc:sldChg chg="modSp add del mod">
        <pc:chgData name="Bandara, Dilum (Data61, Eveleigh)" userId="7fa8ee33-8fdb-48f7-b772-d5ed5950799f" providerId="ADAL" clId="{00894395-18D3-9341-ABC0-F5A0301F065A}" dt="2023-05-31T07:28:43.241" v="144" actId="2696"/>
        <pc:sldMkLst>
          <pc:docMk/>
          <pc:sldMk cId="3694590584" sldId="378"/>
        </pc:sldMkLst>
        <pc:spChg chg="mod">
          <ac:chgData name="Bandara, Dilum (Data61, Eveleigh)" userId="7fa8ee33-8fdb-48f7-b772-d5ed5950799f" providerId="ADAL" clId="{00894395-18D3-9341-ABC0-F5A0301F065A}" dt="2023-05-31T06:49:53.261" v="54" actId="27636"/>
          <ac:spMkLst>
            <pc:docMk/>
            <pc:sldMk cId="3694590584" sldId="378"/>
            <ac:spMk id="7" creationId="{00000000-0000-0000-0000-000000000000}"/>
          </ac:spMkLst>
        </pc:spChg>
      </pc:sldChg>
      <pc:sldChg chg="add del">
        <pc:chgData name="Bandara, Dilum (Data61, Eveleigh)" userId="7fa8ee33-8fdb-48f7-b772-d5ed5950799f" providerId="ADAL" clId="{00894395-18D3-9341-ABC0-F5A0301F065A}" dt="2023-05-31T07:17:38.005" v="126" actId="2696"/>
        <pc:sldMkLst>
          <pc:docMk/>
          <pc:sldMk cId="3587992024" sldId="379"/>
        </pc:sldMkLst>
      </pc:sldChg>
      <pc:sldChg chg="add del">
        <pc:chgData name="Bandara, Dilum (Data61, Eveleigh)" userId="7fa8ee33-8fdb-48f7-b772-d5ed5950799f" providerId="ADAL" clId="{00894395-18D3-9341-ABC0-F5A0301F065A}" dt="2023-05-31T07:28:43.221" v="137" actId="2696"/>
        <pc:sldMkLst>
          <pc:docMk/>
          <pc:sldMk cId="653973690" sldId="380"/>
        </pc:sldMkLst>
      </pc:sldChg>
      <pc:sldChg chg="modSp add del mod">
        <pc:chgData name="Bandara, Dilum (Data61, Eveleigh)" userId="7fa8ee33-8fdb-48f7-b772-d5ed5950799f" providerId="ADAL" clId="{00894395-18D3-9341-ABC0-F5A0301F065A}" dt="2023-05-31T07:28:43.223" v="138" actId="2696"/>
        <pc:sldMkLst>
          <pc:docMk/>
          <pc:sldMk cId="3047151647" sldId="381"/>
        </pc:sldMkLst>
        <pc:spChg chg="mod">
          <ac:chgData name="Bandara, Dilum (Data61, Eveleigh)" userId="7fa8ee33-8fdb-48f7-b772-d5ed5950799f" providerId="ADAL" clId="{00894395-18D3-9341-ABC0-F5A0301F065A}" dt="2023-05-31T06:49:53.266" v="55" actId="27636"/>
          <ac:spMkLst>
            <pc:docMk/>
            <pc:sldMk cId="3047151647" sldId="381"/>
            <ac:spMk id="4" creationId="{6A5ADC04-A139-4279-BDB2-21C47EC202D4}"/>
          </ac:spMkLst>
        </pc:spChg>
      </pc:sldChg>
      <pc:sldChg chg="add del">
        <pc:chgData name="Bandara, Dilum (Data61, Eveleigh)" userId="7fa8ee33-8fdb-48f7-b772-d5ed5950799f" providerId="ADAL" clId="{00894395-18D3-9341-ABC0-F5A0301F065A}" dt="2023-05-31T07:17:47.510" v="127" actId="2696"/>
        <pc:sldMkLst>
          <pc:docMk/>
          <pc:sldMk cId="2171253714" sldId="382"/>
        </pc:sldMkLst>
      </pc:sldChg>
      <pc:sldChg chg="add del">
        <pc:chgData name="Bandara, Dilum (Data61, Eveleigh)" userId="7fa8ee33-8fdb-48f7-b772-d5ed5950799f" providerId="ADAL" clId="{00894395-18D3-9341-ABC0-F5A0301F065A}" dt="2023-05-31T07:18:08.322" v="131" actId="2696"/>
        <pc:sldMkLst>
          <pc:docMk/>
          <pc:sldMk cId="883834212" sldId="383"/>
        </pc:sldMkLst>
      </pc:sldChg>
      <pc:sldChg chg="add del modNotes">
        <pc:chgData name="Bandara, Dilum (Data61, Eveleigh)" userId="7fa8ee33-8fdb-48f7-b772-d5ed5950799f" providerId="ADAL" clId="{00894395-18D3-9341-ABC0-F5A0301F065A}" dt="2023-05-31T07:28:43.293" v="156" actId="2696"/>
        <pc:sldMkLst>
          <pc:docMk/>
          <pc:sldMk cId="3528479360" sldId="384"/>
        </pc:sldMkLst>
      </pc:sldChg>
      <pc:sldChg chg="modSp add del mod">
        <pc:chgData name="Bandara, Dilum (Data61, Eveleigh)" userId="7fa8ee33-8fdb-48f7-b772-d5ed5950799f" providerId="ADAL" clId="{00894395-18D3-9341-ABC0-F5A0301F065A}" dt="2023-05-31T07:28:43.198" v="132" actId="2696"/>
        <pc:sldMkLst>
          <pc:docMk/>
          <pc:sldMk cId="1187583739" sldId="385"/>
        </pc:sldMkLst>
        <pc:spChg chg="mod">
          <ac:chgData name="Bandara, Dilum (Data61, Eveleigh)" userId="7fa8ee33-8fdb-48f7-b772-d5ed5950799f" providerId="ADAL" clId="{00894395-18D3-9341-ABC0-F5A0301F065A}" dt="2023-05-31T06:49:53.279" v="56" actId="27636"/>
          <ac:spMkLst>
            <pc:docMk/>
            <pc:sldMk cId="1187583739" sldId="385"/>
            <ac:spMk id="3" creationId="{00000000-0000-0000-0000-000000000000}"/>
          </ac:spMkLst>
        </pc:spChg>
      </pc:sldChg>
      <pc:sldChg chg="add del">
        <pc:chgData name="Bandara, Dilum (Data61, Eveleigh)" userId="7fa8ee33-8fdb-48f7-b772-d5ed5950799f" providerId="ADAL" clId="{00894395-18D3-9341-ABC0-F5A0301F065A}" dt="2023-05-31T07:17:54.641" v="129" actId="2696"/>
        <pc:sldMkLst>
          <pc:docMk/>
          <pc:sldMk cId="3753981983" sldId="388"/>
        </pc:sldMkLst>
      </pc:sldChg>
      <pc:sldChg chg="del">
        <pc:chgData name="Bandara, Dilum (Data61, Eveleigh)" userId="7fa8ee33-8fdb-48f7-b772-d5ed5950799f" providerId="ADAL" clId="{00894395-18D3-9341-ABC0-F5A0301F065A}" dt="2023-05-31T06:40:42.083" v="29" actId="2696"/>
        <pc:sldMkLst>
          <pc:docMk/>
          <pc:sldMk cId="222286379" sldId="409"/>
        </pc:sldMkLst>
      </pc:sldChg>
      <pc:sldChg chg="del">
        <pc:chgData name="Bandara, Dilum (Data61, Eveleigh)" userId="7fa8ee33-8fdb-48f7-b772-d5ed5950799f" providerId="ADAL" clId="{00894395-18D3-9341-ABC0-F5A0301F065A}" dt="2023-05-31T06:40:42.112" v="33" actId="2696"/>
        <pc:sldMkLst>
          <pc:docMk/>
          <pc:sldMk cId="3304254885" sldId="570"/>
        </pc:sldMkLst>
      </pc:sldChg>
      <pc:sldChg chg="del">
        <pc:chgData name="Bandara, Dilum (Data61, Eveleigh)" userId="7fa8ee33-8fdb-48f7-b772-d5ed5950799f" providerId="ADAL" clId="{00894395-18D3-9341-ABC0-F5A0301F065A}" dt="2023-05-31T06:40:42.176" v="38" actId="2696"/>
        <pc:sldMkLst>
          <pc:docMk/>
          <pc:sldMk cId="3690606024" sldId="712"/>
        </pc:sldMkLst>
      </pc:sldChg>
      <pc:sldChg chg="del">
        <pc:chgData name="Bandara, Dilum (Data61, Eveleigh)" userId="7fa8ee33-8fdb-48f7-b772-d5ed5950799f" providerId="ADAL" clId="{00894395-18D3-9341-ABC0-F5A0301F065A}" dt="2023-05-31T06:40:42.078" v="28" actId="2696"/>
        <pc:sldMkLst>
          <pc:docMk/>
          <pc:sldMk cId="3550399753" sldId="777"/>
        </pc:sldMkLst>
      </pc:sldChg>
      <pc:sldChg chg="del">
        <pc:chgData name="Bandara, Dilum (Data61, Eveleigh)" userId="7fa8ee33-8fdb-48f7-b772-d5ed5950799f" providerId="ADAL" clId="{00894395-18D3-9341-ABC0-F5A0301F065A}" dt="2023-05-31T06:40:42.116" v="35" actId="2696"/>
        <pc:sldMkLst>
          <pc:docMk/>
          <pc:sldMk cId="4239415861" sldId="778"/>
        </pc:sldMkLst>
      </pc:sldChg>
      <pc:sldChg chg="del">
        <pc:chgData name="Bandara, Dilum (Data61, Eveleigh)" userId="7fa8ee33-8fdb-48f7-b772-d5ed5950799f" providerId="ADAL" clId="{00894395-18D3-9341-ABC0-F5A0301F065A}" dt="2023-05-31T06:40:42.013" v="19" actId="2696"/>
        <pc:sldMkLst>
          <pc:docMk/>
          <pc:sldMk cId="3030052811" sldId="794"/>
        </pc:sldMkLst>
      </pc:sldChg>
      <pc:sldChg chg="del">
        <pc:chgData name="Bandara, Dilum (Data61, Eveleigh)" userId="7fa8ee33-8fdb-48f7-b772-d5ed5950799f" providerId="ADAL" clId="{00894395-18D3-9341-ABC0-F5A0301F065A}" dt="2023-05-31T06:40:42.111" v="32" actId="2696"/>
        <pc:sldMkLst>
          <pc:docMk/>
          <pc:sldMk cId="979578891" sldId="800"/>
        </pc:sldMkLst>
      </pc:sldChg>
      <pc:sldChg chg="del">
        <pc:chgData name="Bandara, Dilum (Data61, Eveleigh)" userId="7fa8ee33-8fdb-48f7-b772-d5ed5950799f" providerId="ADAL" clId="{00894395-18D3-9341-ABC0-F5A0301F065A}" dt="2023-05-31T06:40:41.974" v="10" actId="2696"/>
        <pc:sldMkLst>
          <pc:docMk/>
          <pc:sldMk cId="3536108146" sldId="809"/>
        </pc:sldMkLst>
      </pc:sldChg>
      <pc:sldChg chg="del">
        <pc:chgData name="Bandara, Dilum (Data61, Eveleigh)" userId="7fa8ee33-8fdb-48f7-b772-d5ed5950799f" providerId="ADAL" clId="{00894395-18D3-9341-ABC0-F5A0301F065A}" dt="2023-05-31T06:40:41.967" v="4" actId="2696"/>
        <pc:sldMkLst>
          <pc:docMk/>
          <pc:sldMk cId="3276569873" sldId="823"/>
        </pc:sldMkLst>
      </pc:sldChg>
      <pc:sldChg chg="addSp modSp add mod modNotesTx">
        <pc:chgData name="Bandara, Dilum (Data61, Eveleigh)" userId="7fa8ee33-8fdb-48f7-b772-d5ed5950799f" providerId="ADAL" clId="{00894395-18D3-9341-ABC0-F5A0301F065A}" dt="2023-05-31T08:16:10.913" v="3568" actId="1582"/>
        <pc:sldMkLst>
          <pc:docMk/>
          <pc:sldMk cId="3760412618" sldId="921"/>
        </pc:sldMkLst>
        <pc:spChg chg="add mod">
          <ac:chgData name="Bandara, Dilum (Data61, Eveleigh)" userId="7fa8ee33-8fdb-48f7-b772-d5ed5950799f" providerId="ADAL" clId="{00894395-18D3-9341-ABC0-F5A0301F065A}" dt="2023-05-31T07:33:41.074" v="224"/>
          <ac:spMkLst>
            <pc:docMk/>
            <pc:sldMk cId="3760412618" sldId="921"/>
            <ac:spMk id="3" creationId="{A84A4DE2-3FD1-3273-2553-D960B563C8E3}"/>
          </ac:spMkLst>
        </pc:spChg>
        <pc:spChg chg="mod">
          <ac:chgData name="Bandara, Dilum (Data61, Eveleigh)" userId="7fa8ee33-8fdb-48f7-b772-d5ed5950799f" providerId="ADAL" clId="{00894395-18D3-9341-ABC0-F5A0301F065A}" dt="2023-05-31T08:16:10.913" v="3568" actId="1582"/>
          <ac:spMkLst>
            <pc:docMk/>
            <pc:sldMk cId="3760412618" sldId="921"/>
            <ac:spMk id="45" creationId="{00000000-0000-0000-0000-000000000000}"/>
          </ac:spMkLst>
        </pc:spChg>
        <pc:spChg chg="mod">
          <ac:chgData name="Bandara, Dilum (Data61, Eveleigh)" userId="7fa8ee33-8fdb-48f7-b772-d5ed5950799f" providerId="ADAL" clId="{00894395-18D3-9341-ABC0-F5A0301F065A}" dt="2023-05-31T08:16:10.913" v="3568" actId="1582"/>
          <ac:spMkLst>
            <pc:docMk/>
            <pc:sldMk cId="3760412618" sldId="921"/>
            <ac:spMk id="48" creationId="{00000000-0000-0000-0000-000000000000}"/>
          </ac:spMkLst>
        </pc:spChg>
        <pc:spChg chg="mod">
          <ac:chgData name="Bandara, Dilum (Data61, Eveleigh)" userId="7fa8ee33-8fdb-48f7-b772-d5ed5950799f" providerId="ADAL" clId="{00894395-18D3-9341-ABC0-F5A0301F065A}" dt="2023-05-31T08:16:10.913" v="3568" actId="1582"/>
          <ac:spMkLst>
            <pc:docMk/>
            <pc:sldMk cId="3760412618" sldId="921"/>
            <ac:spMk id="61" creationId="{00000000-0000-0000-0000-000000000000}"/>
          </ac:spMkLst>
        </pc:spChg>
        <pc:spChg chg="mod">
          <ac:chgData name="Bandara, Dilum (Data61, Eveleigh)" userId="7fa8ee33-8fdb-48f7-b772-d5ed5950799f" providerId="ADAL" clId="{00894395-18D3-9341-ABC0-F5A0301F065A}" dt="2023-05-31T08:08:13.690" v="2868" actId="20577"/>
          <ac:spMkLst>
            <pc:docMk/>
            <pc:sldMk cId="3760412618" sldId="921"/>
            <ac:spMk id="80" creationId="{4E0877D0-F9A3-407C-A08A-B760CD81EBDB}"/>
          </ac:spMkLst>
        </pc:spChg>
      </pc:sldChg>
      <pc:sldChg chg="addSp delSp modSp add mod chgLayout modNotesTx">
        <pc:chgData name="Bandara, Dilum (Data61, Eveleigh)" userId="7fa8ee33-8fdb-48f7-b772-d5ed5950799f" providerId="ADAL" clId="{00894395-18D3-9341-ABC0-F5A0301F065A}" dt="2023-06-04T20:47:39.860" v="12532" actId="20577"/>
        <pc:sldMkLst>
          <pc:docMk/>
          <pc:sldMk cId="156143297" sldId="922"/>
        </pc:sldMkLst>
        <pc:spChg chg="mod ord">
          <ac:chgData name="Bandara, Dilum (Data61, Eveleigh)" userId="7fa8ee33-8fdb-48f7-b772-d5ed5950799f" providerId="ADAL" clId="{00894395-18D3-9341-ABC0-F5A0301F065A}" dt="2023-06-04T20:47:39.860" v="12532" actId="20577"/>
          <ac:spMkLst>
            <pc:docMk/>
            <pc:sldMk cId="156143297" sldId="922"/>
            <ac:spMk id="2" creationId="{EFF1ECAC-6ABB-4314-BA81-EBFE33046E80}"/>
          </ac:spMkLst>
        </pc:spChg>
        <pc:spChg chg="mod ord">
          <ac:chgData name="Bandara, Dilum (Data61, Eveleigh)" userId="7fa8ee33-8fdb-48f7-b772-d5ed5950799f" providerId="ADAL" clId="{00894395-18D3-9341-ABC0-F5A0301F065A}" dt="2023-06-01T21:38:40.448" v="10411" actId="114"/>
          <ac:spMkLst>
            <pc:docMk/>
            <pc:sldMk cId="156143297" sldId="922"/>
            <ac:spMk id="3" creationId="{C29F4876-BFAD-4C63-8C4A-E78C7BEDC051}"/>
          </ac:spMkLst>
        </pc:spChg>
        <pc:spChg chg="add mod ord">
          <ac:chgData name="Bandara, Dilum (Data61, Eveleigh)" userId="7fa8ee33-8fdb-48f7-b772-d5ed5950799f" providerId="ADAL" clId="{00894395-18D3-9341-ABC0-F5A0301F065A}" dt="2023-05-31T07:37:30.111" v="392" actId="6264"/>
          <ac:spMkLst>
            <pc:docMk/>
            <pc:sldMk cId="156143297" sldId="922"/>
            <ac:spMk id="4" creationId="{61E32058-8C4C-D5BF-1838-7E6131218D0F}"/>
          </ac:spMkLst>
        </pc:spChg>
        <pc:spChg chg="add del mod">
          <ac:chgData name="Bandara, Dilum (Data61, Eveleigh)" userId="7fa8ee33-8fdb-48f7-b772-d5ed5950799f" providerId="ADAL" clId="{00894395-18D3-9341-ABC0-F5A0301F065A}" dt="2023-05-31T07:37:30.111" v="392" actId="6264"/>
          <ac:spMkLst>
            <pc:docMk/>
            <pc:sldMk cId="156143297" sldId="922"/>
            <ac:spMk id="5" creationId="{E52FDAD4-8530-C172-2361-ACD1D6EFBB4C}"/>
          </ac:spMkLst>
        </pc:spChg>
        <pc:spChg chg="add del mod">
          <ac:chgData name="Bandara, Dilum (Data61, Eveleigh)" userId="7fa8ee33-8fdb-48f7-b772-d5ed5950799f" providerId="ADAL" clId="{00894395-18D3-9341-ABC0-F5A0301F065A}" dt="2023-05-31T07:37:30.111" v="392" actId="6264"/>
          <ac:spMkLst>
            <pc:docMk/>
            <pc:sldMk cId="156143297" sldId="922"/>
            <ac:spMk id="6" creationId="{D044930C-1F9E-8FC2-DCE8-468711CDE32E}"/>
          </ac:spMkLst>
        </pc:spChg>
        <pc:spChg chg="add del mod">
          <ac:chgData name="Bandara, Dilum (Data61, Eveleigh)" userId="7fa8ee33-8fdb-48f7-b772-d5ed5950799f" providerId="ADAL" clId="{00894395-18D3-9341-ABC0-F5A0301F065A}" dt="2023-05-31T07:37:30.111" v="392" actId="6264"/>
          <ac:spMkLst>
            <pc:docMk/>
            <pc:sldMk cId="156143297" sldId="922"/>
            <ac:spMk id="7" creationId="{0328DBA1-B1EA-6689-DC03-DE062218DD8E}"/>
          </ac:spMkLst>
        </pc:spChg>
      </pc:sldChg>
      <pc:sldChg chg="del">
        <pc:chgData name="Bandara, Dilum (Data61, Eveleigh)" userId="7fa8ee33-8fdb-48f7-b772-d5ed5950799f" providerId="ADAL" clId="{00894395-18D3-9341-ABC0-F5A0301F065A}" dt="2023-05-31T06:40:41.981" v="17" actId="2696"/>
        <pc:sldMkLst>
          <pc:docMk/>
          <pc:sldMk cId="86901319" sldId="925"/>
        </pc:sldMkLst>
      </pc:sldChg>
      <pc:sldChg chg="modSp add mod modNotesTx">
        <pc:chgData name="Bandara, Dilum (Data61, Eveleigh)" userId="7fa8ee33-8fdb-48f7-b772-d5ed5950799f" providerId="ADAL" clId="{00894395-18D3-9341-ABC0-F5A0301F065A}" dt="2023-06-02T00:03:57.752" v="10932" actId="20577"/>
        <pc:sldMkLst>
          <pc:docMk/>
          <pc:sldMk cId="1551535491" sldId="931"/>
        </pc:sldMkLst>
        <pc:graphicFrameChg chg="mod">
          <ac:chgData name="Bandara, Dilum (Data61, Eveleigh)" userId="7fa8ee33-8fdb-48f7-b772-d5ed5950799f" providerId="ADAL" clId="{00894395-18D3-9341-ABC0-F5A0301F065A}" dt="2023-05-31T07:43:45.864" v="437" actId="14100"/>
          <ac:graphicFrameMkLst>
            <pc:docMk/>
            <pc:sldMk cId="1551535491" sldId="931"/>
            <ac:graphicFrameMk id="9" creationId="{CECD044F-FF19-497B-BCE4-D398375C3C20}"/>
          </ac:graphicFrameMkLst>
        </pc:graphicFrameChg>
      </pc:sldChg>
      <pc:sldChg chg="add del">
        <pc:chgData name="Bandara, Dilum (Data61, Eveleigh)" userId="7fa8ee33-8fdb-48f7-b772-d5ed5950799f" providerId="ADAL" clId="{00894395-18D3-9341-ABC0-F5A0301F065A}" dt="2023-05-31T07:42:30.872" v="432" actId="2696"/>
        <pc:sldMkLst>
          <pc:docMk/>
          <pc:sldMk cId="2745523983" sldId="931"/>
        </pc:sldMkLst>
      </pc:sldChg>
      <pc:sldChg chg="addSp modSp add del ord">
        <pc:chgData name="Bandara, Dilum (Data61, Eveleigh)" userId="7fa8ee33-8fdb-48f7-b772-d5ed5950799f" providerId="ADAL" clId="{00894395-18D3-9341-ABC0-F5A0301F065A}" dt="2023-05-31T07:40:21.061" v="420" actId="2696"/>
        <pc:sldMkLst>
          <pc:docMk/>
          <pc:sldMk cId="3537828424" sldId="931"/>
        </pc:sldMkLst>
        <pc:spChg chg="add mod">
          <ac:chgData name="Bandara, Dilum (Data61, Eveleigh)" userId="7fa8ee33-8fdb-48f7-b772-d5ed5950799f" providerId="ADAL" clId="{00894395-18D3-9341-ABC0-F5A0301F065A}" dt="2023-05-31T07:33:41.074" v="224"/>
          <ac:spMkLst>
            <pc:docMk/>
            <pc:sldMk cId="3537828424" sldId="931"/>
            <ac:spMk id="2" creationId="{2ABA3B5B-2FBB-4258-26C7-F9AA9ADE57D5}"/>
          </ac:spMkLst>
        </pc:spChg>
      </pc:sldChg>
      <pc:sldChg chg="addSp modSp add mod ord modNotesTx">
        <pc:chgData name="Bandara, Dilum (Data61, Eveleigh)" userId="7fa8ee33-8fdb-48f7-b772-d5ed5950799f" providerId="ADAL" clId="{00894395-18D3-9341-ABC0-F5A0301F065A}" dt="2023-06-04T21:36:23.911" v="14575" actId="20577"/>
        <pc:sldMkLst>
          <pc:docMk/>
          <pc:sldMk cId="3123029564" sldId="932"/>
        </pc:sldMkLst>
        <pc:spChg chg="add mod">
          <ac:chgData name="Bandara, Dilum (Data61, Eveleigh)" userId="7fa8ee33-8fdb-48f7-b772-d5ed5950799f" providerId="ADAL" clId="{00894395-18D3-9341-ABC0-F5A0301F065A}" dt="2023-05-31T07:33:41.074" v="224"/>
          <ac:spMkLst>
            <pc:docMk/>
            <pc:sldMk cId="3123029564" sldId="932"/>
            <ac:spMk id="2" creationId="{37020110-1DFD-4682-B05B-38E3EFD90E82}"/>
          </ac:spMkLst>
        </pc:spChg>
        <pc:spChg chg="mod">
          <ac:chgData name="Bandara, Dilum (Data61, Eveleigh)" userId="7fa8ee33-8fdb-48f7-b772-d5ed5950799f" providerId="ADAL" clId="{00894395-18D3-9341-ABC0-F5A0301F065A}" dt="2023-06-04T21:33:41.219" v="14462" actId="20577"/>
          <ac:spMkLst>
            <pc:docMk/>
            <pc:sldMk cId="3123029564" sldId="932"/>
            <ac:spMk id="6" creationId="{00000000-0000-0000-0000-000000000000}"/>
          </ac:spMkLst>
        </pc:spChg>
      </pc:sldChg>
      <pc:sldChg chg="del">
        <pc:chgData name="Bandara, Dilum (Data61, Eveleigh)" userId="7fa8ee33-8fdb-48f7-b772-d5ed5950799f" providerId="ADAL" clId="{00894395-18D3-9341-ABC0-F5A0301F065A}" dt="2023-05-31T06:40:41.973" v="9" actId="2696"/>
        <pc:sldMkLst>
          <pc:docMk/>
          <pc:sldMk cId="4099408239" sldId="950"/>
        </pc:sldMkLst>
      </pc:sldChg>
      <pc:sldChg chg="del">
        <pc:chgData name="Bandara, Dilum (Data61, Eveleigh)" userId="7fa8ee33-8fdb-48f7-b772-d5ed5950799f" providerId="ADAL" clId="{00894395-18D3-9341-ABC0-F5A0301F065A}" dt="2023-05-31T06:40:41.963" v="2" actId="2696"/>
        <pc:sldMkLst>
          <pc:docMk/>
          <pc:sldMk cId="103737141" sldId="2675"/>
        </pc:sldMkLst>
      </pc:sldChg>
      <pc:sldChg chg="del">
        <pc:chgData name="Bandara, Dilum (Data61, Eveleigh)" userId="7fa8ee33-8fdb-48f7-b772-d5ed5950799f" providerId="ADAL" clId="{00894395-18D3-9341-ABC0-F5A0301F065A}" dt="2023-05-31T06:40:42.162" v="37" actId="2696"/>
        <pc:sldMkLst>
          <pc:docMk/>
          <pc:sldMk cId="1523490372" sldId="2676"/>
        </pc:sldMkLst>
      </pc:sldChg>
      <pc:sldChg chg="addSp modSp add del mod">
        <pc:chgData name="Bandara, Dilum (Data61, Eveleigh)" userId="7fa8ee33-8fdb-48f7-b772-d5ed5950799f" providerId="ADAL" clId="{00894395-18D3-9341-ABC0-F5A0301F065A}" dt="2023-05-31T07:36:01.338" v="375" actId="2696"/>
        <pc:sldMkLst>
          <pc:docMk/>
          <pc:sldMk cId="3408053852" sldId="2677"/>
        </pc:sldMkLst>
        <pc:spChg chg="mod">
          <ac:chgData name="Bandara, Dilum (Data61, Eveleigh)" userId="7fa8ee33-8fdb-48f7-b772-d5ed5950799f" providerId="ADAL" clId="{00894395-18D3-9341-ABC0-F5A0301F065A}" dt="2023-05-31T06:46:47.245" v="40" actId="27636"/>
          <ac:spMkLst>
            <pc:docMk/>
            <pc:sldMk cId="3408053852" sldId="2677"/>
            <ac:spMk id="2" creationId="{252C9C95-B5F0-F07F-07B4-78179392B10E}"/>
          </ac:spMkLst>
        </pc:spChg>
        <pc:spChg chg="add mod">
          <ac:chgData name="Bandara, Dilum (Data61, Eveleigh)" userId="7fa8ee33-8fdb-48f7-b772-d5ed5950799f" providerId="ADAL" clId="{00894395-18D3-9341-ABC0-F5A0301F065A}" dt="2023-05-31T07:33:41.074" v="224"/>
          <ac:spMkLst>
            <pc:docMk/>
            <pc:sldMk cId="3408053852" sldId="2677"/>
            <ac:spMk id="4" creationId="{83E4E20A-935C-B92C-835D-8ABAA6EF6101}"/>
          </ac:spMkLst>
        </pc:spChg>
      </pc:sldChg>
      <pc:sldChg chg="addSp modSp add mod ord modNotesTx">
        <pc:chgData name="Bandara, Dilum (Data61, Eveleigh)" userId="7fa8ee33-8fdb-48f7-b772-d5ed5950799f" providerId="ADAL" clId="{00894395-18D3-9341-ABC0-F5A0301F065A}" dt="2023-06-04T22:02:54.616" v="15812" actId="20577"/>
        <pc:sldMkLst>
          <pc:docMk/>
          <pc:sldMk cId="2117016301" sldId="2678"/>
        </pc:sldMkLst>
        <pc:spChg chg="mod">
          <ac:chgData name="Bandara, Dilum (Data61, Eveleigh)" userId="7fa8ee33-8fdb-48f7-b772-d5ed5950799f" providerId="ADAL" clId="{00894395-18D3-9341-ABC0-F5A0301F065A}" dt="2023-06-04T21:49:23.024" v="15617" actId="20577"/>
          <ac:spMkLst>
            <pc:docMk/>
            <pc:sldMk cId="2117016301" sldId="2678"/>
            <ac:spMk id="2" creationId="{8CD626F1-BBF5-DC7F-C2D0-8657E0574721}"/>
          </ac:spMkLst>
        </pc:spChg>
        <pc:spChg chg="add mod">
          <ac:chgData name="Bandara, Dilum (Data61, Eveleigh)" userId="7fa8ee33-8fdb-48f7-b772-d5ed5950799f" providerId="ADAL" clId="{00894395-18D3-9341-ABC0-F5A0301F065A}" dt="2023-05-31T07:33:41.074" v="224"/>
          <ac:spMkLst>
            <pc:docMk/>
            <pc:sldMk cId="2117016301" sldId="2678"/>
            <ac:spMk id="5" creationId="{A6B68727-9212-6A2B-584A-B2712DC9F0DB}"/>
          </ac:spMkLst>
        </pc:spChg>
        <pc:spChg chg="mod">
          <ac:chgData name="Bandara, Dilum (Data61, Eveleigh)" userId="7fa8ee33-8fdb-48f7-b772-d5ed5950799f" providerId="ADAL" clId="{00894395-18D3-9341-ABC0-F5A0301F065A}" dt="2023-06-01T07:52:05.503" v="4229" actId="1038"/>
          <ac:spMkLst>
            <pc:docMk/>
            <pc:sldMk cId="2117016301" sldId="2678"/>
            <ac:spMk id="6" creationId="{F0AE1EBC-90B9-F034-C17D-F52B828AA975}"/>
          </ac:spMkLst>
        </pc:spChg>
        <pc:picChg chg="mod">
          <ac:chgData name="Bandara, Dilum (Data61, Eveleigh)" userId="7fa8ee33-8fdb-48f7-b772-d5ed5950799f" providerId="ADAL" clId="{00894395-18D3-9341-ABC0-F5A0301F065A}" dt="2023-06-01T07:51:44.772" v="4227" actId="167"/>
          <ac:picMkLst>
            <pc:docMk/>
            <pc:sldMk cId="2117016301" sldId="2678"/>
            <ac:picMk id="4" creationId="{C7B90C13-A175-D743-0126-86C23CC0C44F}"/>
          </ac:picMkLst>
        </pc:picChg>
      </pc:sldChg>
      <pc:sldChg chg="modSp add del mod">
        <pc:chgData name="Bandara, Dilum (Data61, Eveleigh)" userId="7fa8ee33-8fdb-48f7-b772-d5ed5950799f" providerId="ADAL" clId="{00894395-18D3-9341-ABC0-F5A0301F065A}" dt="2023-05-31T07:13:56.229" v="120" actId="2696"/>
        <pc:sldMkLst>
          <pc:docMk/>
          <pc:sldMk cId="2109324689" sldId="2679"/>
        </pc:sldMkLst>
        <pc:spChg chg="mod">
          <ac:chgData name="Bandara, Dilum (Data61, Eveleigh)" userId="7fa8ee33-8fdb-48f7-b772-d5ed5950799f" providerId="ADAL" clId="{00894395-18D3-9341-ABC0-F5A0301F065A}" dt="2023-05-31T06:46:47.286" v="42" actId="27636"/>
          <ac:spMkLst>
            <pc:docMk/>
            <pc:sldMk cId="2109324689" sldId="2679"/>
            <ac:spMk id="2" creationId="{25937416-E561-EAC1-FF8F-FBC112B2429F}"/>
          </ac:spMkLst>
        </pc:spChg>
        <pc:spChg chg="mod">
          <ac:chgData name="Bandara, Dilum (Data61, Eveleigh)" userId="7fa8ee33-8fdb-48f7-b772-d5ed5950799f" providerId="ADAL" clId="{00894395-18D3-9341-ABC0-F5A0301F065A}" dt="2023-05-31T06:46:47.283" v="41" actId="27636"/>
          <ac:spMkLst>
            <pc:docMk/>
            <pc:sldMk cId="2109324689" sldId="2679"/>
            <ac:spMk id="4" creationId="{EC03F3AD-1CF0-DA82-735C-64C8FCCB340F}"/>
          </ac:spMkLst>
        </pc:spChg>
      </pc:sldChg>
      <pc:sldChg chg="add del">
        <pc:chgData name="Bandara, Dilum (Data61, Eveleigh)" userId="7fa8ee33-8fdb-48f7-b772-d5ed5950799f" providerId="ADAL" clId="{00894395-18D3-9341-ABC0-F5A0301F065A}" dt="2023-05-31T07:13:58.339" v="121" actId="2696"/>
        <pc:sldMkLst>
          <pc:docMk/>
          <pc:sldMk cId="2387568283" sldId="2680"/>
        </pc:sldMkLst>
      </pc:sldChg>
      <pc:sldChg chg="del">
        <pc:chgData name="Bandara, Dilum (Data61, Eveleigh)" userId="7fa8ee33-8fdb-48f7-b772-d5ed5950799f" providerId="ADAL" clId="{00894395-18D3-9341-ABC0-F5A0301F065A}" dt="2023-05-31T06:40:42.095" v="31" actId="2696"/>
        <pc:sldMkLst>
          <pc:docMk/>
          <pc:sldMk cId="1791800988" sldId="2681"/>
        </pc:sldMkLst>
      </pc:sldChg>
      <pc:sldChg chg="add del">
        <pc:chgData name="Bandara, Dilum (Data61, Eveleigh)" userId="7fa8ee33-8fdb-48f7-b772-d5ed5950799f" providerId="ADAL" clId="{00894395-18D3-9341-ABC0-F5A0301F065A}" dt="2023-05-31T07:14:00.867" v="122" actId="2696"/>
        <pc:sldMkLst>
          <pc:docMk/>
          <pc:sldMk cId="3280389596" sldId="2681"/>
        </pc:sldMkLst>
      </pc:sldChg>
      <pc:sldChg chg="add del">
        <pc:chgData name="Bandara, Dilum (Data61, Eveleigh)" userId="7fa8ee33-8fdb-48f7-b772-d5ed5950799f" providerId="ADAL" clId="{00894395-18D3-9341-ABC0-F5A0301F065A}" dt="2023-05-31T07:14:02.366" v="123" actId="2696"/>
        <pc:sldMkLst>
          <pc:docMk/>
          <pc:sldMk cId="1662073259" sldId="2682"/>
        </pc:sldMkLst>
      </pc:sldChg>
      <pc:sldChg chg="del">
        <pc:chgData name="Bandara, Dilum (Data61, Eveleigh)" userId="7fa8ee33-8fdb-48f7-b772-d5ed5950799f" providerId="ADAL" clId="{00894395-18D3-9341-ABC0-F5A0301F065A}" dt="2023-05-31T06:40:41.970" v="6" actId="2696"/>
        <pc:sldMkLst>
          <pc:docMk/>
          <pc:sldMk cId="1994417381" sldId="2682"/>
        </pc:sldMkLst>
      </pc:sldChg>
      <pc:sldChg chg="del">
        <pc:chgData name="Bandara, Dilum (Data61, Eveleigh)" userId="7fa8ee33-8fdb-48f7-b772-d5ed5950799f" providerId="ADAL" clId="{00894395-18D3-9341-ABC0-F5A0301F065A}" dt="2023-05-31T06:40:42.015" v="21" actId="2696"/>
        <pc:sldMkLst>
          <pc:docMk/>
          <pc:sldMk cId="862579129" sldId="2683"/>
        </pc:sldMkLst>
      </pc:sldChg>
      <pc:sldChg chg="add del">
        <pc:chgData name="Bandara, Dilum (Data61, Eveleigh)" userId="7fa8ee33-8fdb-48f7-b772-d5ed5950799f" providerId="ADAL" clId="{00894395-18D3-9341-ABC0-F5A0301F065A}" dt="2023-05-31T07:28:43.261" v="152" actId="2696"/>
        <pc:sldMkLst>
          <pc:docMk/>
          <pc:sldMk cId="2573141875" sldId="2683"/>
        </pc:sldMkLst>
      </pc:sldChg>
      <pc:sldChg chg="del">
        <pc:chgData name="Bandara, Dilum (Data61, Eveleigh)" userId="7fa8ee33-8fdb-48f7-b772-d5ed5950799f" providerId="ADAL" clId="{00894395-18D3-9341-ABC0-F5A0301F065A}" dt="2023-05-31T06:40:42.077" v="27" actId="2696"/>
        <pc:sldMkLst>
          <pc:docMk/>
          <pc:sldMk cId="1196013948" sldId="2684"/>
        </pc:sldMkLst>
      </pc:sldChg>
      <pc:sldChg chg="addSp delSp modSp add mod ord modClrScheme chgLayout modNotesTx">
        <pc:chgData name="Bandara, Dilum (Data61, Eveleigh)" userId="7fa8ee33-8fdb-48f7-b772-d5ed5950799f" providerId="ADAL" clId="{00894395-18D3-9341-ABC0-F5A0301F065A}" dt="2023-06-05T05:44:40.319" v="22686" actId="20577"/>
        <pc:sldMkLst>
          <pc:docMk/>
          <pc:sldMk cId="3889546162" sldId="2684"/>
        </pc:sldMkLst>
        <pc:spChg chg="add mod ord">
          <ac:chgData name="Bandara, Dilum (Data61, Eveleigh)" userId="7fa8ee33-8fdb-48f7-b772-d5ed5950799f" providerId="ADAL" clId="{00894395-18D3-9341-ABC0-F5A0301F065A}" dt="2023-06-01T07:43:16.572" v="4071" actId="700"/>
          <ac:spMkLst>
            <pc:docMk/>
            <pc:sldMk cId="3889546162" sldId="2684"/>
            <ac:spMk id="2" creationId="{3076E52A-266A-D24B-B04B-C40F7AF0090C}"/>
          </ac:spMkLst>
        </pc:spChg>
        <pc:spChg chg="add del mod">
          <ac:chgData name="Bandara, Dilum (Data61, Eveleigh)" userId="7fa8ee33-8fdb-48f7-b772-d5ed5950799f" providerId="ADAL" clId="{00894395-18D3-9341-ABC0-F5A0301F065A}" dt="2023-06-01T07:43:06.899" v="4067" actId="6264"/>
          <ac:spMkLst>
            <pc:docMk/>
            <pc:sldMk cId="3889546162" sldId="2684"/>
            <ac:spMk id="3" creationId="{A19781ED-D8E9-4DC0-FC11-B909AAD6D67C}"/>
          </ac:spMkLst>
        </pc:spChg>
        <pc:spChg chg="add del mod">
          <ac:chgData name="Bandara, Dilum (Data61, Eveleigh)" userId="7fa8ee33-8fdb-48f7-b772-d5ed5950799f" providerId="ADAL" clId="{00894395-18D3-9341-ABC0-F5A0301F065A}" dt="2023-06-01T07:43:06.899" v="4067" actId="6264"/>
          <ac:spMkLst>
            <pc:docMk/>
            <pc:sldMk cId="3889546162" sldId="2684"/>
            <ac:spMk id="4" creationId="{2D29CE02-6048-5871-F8F4-7F1F90726B90}"/>
          </ac:spMkLst>
        </pc:spChg>
        <pc:spChg chg="mod ord">
          <ac:chgData name="Bandara, Dilum (Data61, Eveleigh)" userId="7fa8ee33-8fdb-48f7-b772-d5ed5950799f" providerId="ADAL" clId="{00894395-18D3-9341-ABC0-F5A0301F065A}" dt="2023-06-01T07:43:16.572" v="4071" actId="700"/>
          <ac:spMkLst>
            <pc:docMk/>
            <pc:sldMk cId="3889546162" sldId="2684"/>
            <ac:spMk id="5" creationId="{00000000-0000-0000-0000-000000000000}"/>
          </ac:spMkLst>
        </pc:spChg>
        <pc:spChg chg="add del mod">
          <ac:chgData name="Bandara, Dilum (Data61, Eveleigh)" userId="7fa8ee33-8fdb-48f7-b772-d5ed5950799f" providerId="ADAL" clId="{00894395-18D3-9341-ABC0-F5A0301F065A}" dt="2023-06-01T07:43:06.899" v="4067" actId="6264"/>
          <ac:spMkLst>
            <pc:docMk/>
            <pc:sldMk cId="3889546162" sldId="2684"/>
            <ac:spMk id="6" creationId="{90B5EC3B-73EA-C0D5-D09A-4BCAF116A0E7}"/>
          </ac:spMkLst>
        </pc:spChg>
        <pc:spChg chg="add del mod ord">
          <ac:chgData name="Bandara, Dilum (Data61, Eveleigh)" userId="7fa8ee33-8fdb-48f7-b772-d5ed5950799f" providerId="ADAL" clId="{00894395-18D3-9341-ABC0-F5A0301F065A}" dt="2023-06-01T07:43:16.572" v="4071" actId="700"/>
          <ac:spMkLst>
            <pc:docMk/>
            <pc:sldMk cId="3889546162" sldId="2684"/>
            <ac:spMk id="7" creationId="{2DC12A51-C53B-BDD2-30CC-45C63D5B183B}"/>
          </ac:spMkLst>
        </pc:spChg>
        <pc:spChg chg="mod ord">
          <ac:chgData name="Bandara, Dilum (Data61, Eveleigh)" userId="7fa8ee33-8fdb-48f7-b772-d5ed5950799f" providerId="ADAL" clId="{00894395-18D3-9341-ABC0-F5A0301F065A}" dt="2023-06-04T21:16:59.009" v="13965" actId="20577"/>
          <ac:spMkLst>
            <pc:docMk/>
            <pc:sldMk cId="3889546162" sldId="2684"/>
            <ac:spMk id="8" creationId="{AA56BF49-033A-2D11-9FF2-0CA159D26F06}"/>
          </ac:spMkLst>
        </pc:spChg>
      </pc:sldChg>
      <pc:sldChg chg="del">
        <pc:chgData name="Bandara, Dilum (Data61, Eveleigh)" userId="7fa8ee33-8fdb-48f7-b772-d5ed5950799f" providerId="ADAL" clId="{00894395-18D3-9341-ABC0-F5A0301F065A}" dt="2023-05-31T06:40:42.040" v="24" actId="2696"/>
        <pc:sldMkLst>
          <pc:docMk/>
          <pc:sldMk cId="625102054" sldId="2685"/>
        </pc:sldMkLst>
      </pc:sldChg>
      <pc:sldChg chg="addSp modSp add mod ord modNotesTx">
        <pc:chgData name="Bandara, Dilum (Data61, Eveleigh)" userId="7fa8ee33-8fdb-48f7-b772-d5ed5950799f" providerId="ADAL" clId="{00894395-18D3-9341-ABC0-F5A0301F065A}" dt="2023-06-04T21:48:15.032" v="15613" actId="14100"/>
        <pc:sldMkLst>
          <pc:docMk/>
          <pc:sldMk cId="1737505198" sldId="2685"/>
        </pc:sldMkLst>
        <pc:spChg chg="mod">
          <ac:chgData name="Bandara, Dilum (Data61, Eveleigh)" userId="7fa8ee33-8fdb-48f7-b772-d5ed5950799f" providerId="ADAL" clId="{00894395-18D3-9341-ABC0-F5A0301F065A}" dt="2023-05-31T07:12:40.492" v="97" actId="27636"/>
          <ac:spMkLst>
            <pc:docMk/>
            <pc:sldMk cId="1737505198" sldId="2685"/>
            <ac:spMk id="2" creationId="{00000000-0000-0000-0000-000000000000}"/>
          </ac:spMkLst>
        </pc:spChg>
        <pc:spChg chg="add mod">
          <ac:chgData name="Bandara, Dilum (Data61, Eveleigh)" userId="7fa8ee33-8fdb-48f7-b772-d5ed5950799f" providerId="ADAL" clId="{00894395-18D3-9341-ABC0-F5A0301F065A}" dt="2023-05-31T07:33:41.074" v="224"/>
          <ac:spMkLst>
            <pc:docMk/>
            <pc:sldMk cId="1737505198" sldId="2685"/>
            <ac:spMk id="3" creationId="{1D191811-50DA-BAAD-C616-981922125E1B}"/>
          </ac:spMkLst>
        </pc:spChg>
        <pc:spChg chg="mod">
          <ac:chgData name="Bandara, Dilum (Data61, Eveleigh)" userId="7fa8ee33-8fdb-48f7-b772-d5ed5950799f" providerId="ADAL" clId="{00894395-18D3-9341-ABC0-F5A0301F065A}" dt="2023-05-31T07:12:40.500" v="98" actId="27636"/>
          <ac:spMkLst>
            <pc:docMk/>
            <pc:sldMk cId="1737505198" sldId="2685"/>
            <ac:spMk id="9" creationId="{ECA20D0A-1DCD-A410-23E9-089DE30F5CD8}"/>
          </ac:spMkLst>
        </pc:spChg>
        <pc:graphicFrameChg chg="mod">
          <ac:chgData name="Bandara, Dilum (Data61, Eveleigh)" userId="7fa8ee33-8fdb-48f7-b772-d5ed5950799f" providerId="ADAL" clId="{00894395-18D3-9341-ABC0-F5A0301F065A}" dt="2023-06-04T21:48:15.032" v="15613" actId="14100"/>
          <ac:graphicFrameMkLst>
            <pc:docMk/>
            <pc:sldMk cId="1737505198" sldId="2685"/>
            <ac:graphicFrameMk id="106" creationId="{00000000-0000-0000-0000-000000000000}"/>
          </ac:graphicFrameMkLst>
        </pc:graphicFrameChg>
      </pc:sldChg>
      <pc:sldChg chg="del">
        <pc:chgData name="Bandara, Dilum (Data61, Eveleigh)" userId="7fa8ee33-8fdb-48f7-b772-d5ed5950799f" providerId="ADAL" clId="{00894395-18D3-9341-ABC0-F5A0301F065A}" dt="2023-05-31T06:40:41.990" v="18" actId="2696"/>
        <pc:sldMkLst>
          <pc:docMk/>
          <pc:sldMk cId="1701222571" sldId="2686"/>
        </pc:sldMkLst>
      </pc:sldChg>
      <pc:sldChg chg="addSp modSp add mod ord modNotesTx">
        <pc:chgData name="Bandara, Dilum (Data61, Eveleigh)" userId="7fa8ee33-8fdb-48f7-b772-d5ed5950799f" providerId="ADAL" clId="{00894395-18D3-9341-ABC0-F5A0301F065A}" dt="2023-06-01T20:55:59.728" v="7704" actId="20577"/>
        <pc:sldMkLst>
          <pc:docMk/>
          <pc:sldMk cId="3001440702" sldId="2686"/>
        </pc:sldMkLst>
        <pc:spChg chg="mod">
          <ac:chgData name="Bandara, Dilum (Data61, Eveleigh)" userId="7fa8ee33-8fdb-48f7-b772-d5ed5950799f" providerId="ADAL" clId="{00894395-18D3-9341-ABC0-F5A0301F065A}" dt="2023-06-01T07:41:34.395" v="3888" actId="20577"/>
          <ac:spMkLst>
            <pc:docMk/>
            <pc:sldMk cId="3001440702" sldId="2686"/>
            <ac:spMk id="2" creationId="{00000000-0000-0000-0000-000000000000}"/>
          </ac:spMkLst>
        </pc:spChg>
        <pc:spChg chg="add mod">
          <ac:chgData name="Bandara, Dilum (Data61, Eveleigh)" userId="7fa8ee33-8fdb-48f7-b772-d5ed5950799f" providerId="ADAL" clId="{00894395-18D3-9341-ABC0-F5A0301F065A}" dt="2023-05-31T07:33:41.074" v="224"/>
          <ac:spMkLst>
            <pc:docMk/>
            <pc:sldMk cId="3001440702" sldId="2686"/>
            <ac:spMk id="3" creationId="{4E0BC42E-C63E-1E9D-7B71-2E36F7378C13}"/>
          </ac:spMkLst>
        </pc:spChg>
        <pc:spChg chg="mod">
          <ac:chgData name="Bandara, Dilum (Data61, Eveleigh)" userId="7fa8ee33-8fdb-48f7-b772-d5ed5950799f" providerId="ADAL" clId="{00894395-18D3-9341-ABC0-F5A0301F065A}" dt="2023-06-01T07:40:53.203" v="3885" actId="255"/>
          <ac:spMkLst>
            <pc:docMk/>
            <pc:sldMk cId="3001440702" sldId="2686"/>
            <ac:spMk id="7" creationId="{00000000-0000-0000-0000-000000000000}"/>
          </ac:spMkLst>
        </pc:spChg>
        <pc:spChg chg="mod">
          <ac:chgData name="Bandara, Dilum (Data61, Eveleigh)" userId="7fa8ee33-8fdb-48f7-b772-d5ed5950799f" providerId="ADAL" clId="{00894395-18D3-9341-ABC0-F5A0301F065A}" dt="2023-06-01T07:40:53.203" v="3885" actId="255"/>
          <ac:spMkLst>
            <pc:docMk/>
            <pc:sldMk cId="3001440702" sldId="2686"/>
            <ac:spMk id="8" creationId="{00000000-0000-0000-0000-000000000000}"/>
          </ac:spMkLst>
        </pc:spChg>
        <pc:spChg chg="mod">
          <ac:chgData name="Bandara, Dilum (Data61, Eveleigh)" userId="7fa8ee33-8fdb-48f7-b772-d5ed5950799f" providerId="ADAL" clId="{00894395-18D3-9341-ABC0-F5A0301F065A}" dt="2023-06-01T07:40:53.203" v="3885" actId="255"/>
          <ac:spMkLst>
            <pc:docMk/>
            <pc:sldMk cId="3001440702" sldId="2686"/>
            <ac:spMk id="9" creationId="{00000000-0000-0000-0000-000000000000}"/>
          </ac:spMkLst>
        </pc:spChg>
        <pc:spChg chg="mod">
          <ac:chgData name="Bandara, Dilum (Data61, Eveleigh)" userId="7fa8ee33-8fdb-48f7-b772-d5ed5950799f" providerId="ADAL" clId="{00894395-18D3-9341-ABC0-F5A0301F065A}" dt="2023-06-01T07:40:53.203" v="3885" actId="255"/>
          <ac:spMkLst>
            <pc:docMk/>
            <pc:sldMk cId="3001440702" sldId="2686"/>
            <ac:spMk id="10" creationId="{00000000-0000-0000-0000-000000000000}"/>
          </ac:spMkLst>
        </pc:spChg>
        <pc:spChg chg="mod">
          <ac:chgData name="Bandara, Dilum (Data61, Eveleigh)" userId="7fa8ee33-8fdb-48f7-b772-d5ed5950799f" providerId="ADAL" clId="{00894395-18D3-9341-ABC0-F5A0301F065A}" dt="2023-06-01T07:40:53.203" v="3885" actId="255"/>
          <ac:spMkLst>
            <pc:docMk/>
            <pc:sldMk cId="3001440702" sldId="2686"/>
            <ac:spMk id="11" creationId="{00000000-0000-0000-0000-000000000000}"/>
          </ac:spMkLst>
        </pc:spChg>
        <pc:spChg chg="mod">
          <ac:chgData name="Bandara, Dilum (Data61, Eveleigh)" userId="7fa8ee33-8fdb-48f7-b772-d5ed5950799f" providerId="ADAL" clId="{00894395-18D3-9341-ABC0-F5A0301F065A}" dt="2023-06-01T07:40:53.203" v="3885" actId="255"/>
          <ac:spMkLst>
            <pc:docMk/>
            <pc:sldMk cId="3001440702" sldId="2686"/>
            <ac:spMk id="12" creationId="{00000000-0000-0000-0000-000000000000}"/>
          </ac:spMkLst>
        </pc:spChg>
        <pc:spChg chg="mod">
          <ac:chgData name="Bandara, Dilum (Data61, Eveleigh)" userId="7fa8ee33-8fdb-48f7-b772-d5ed5950799f" providerId="ADAL" clId="{00894395-18D3-9341-ABC0-F5A0301F065A}" dt="2023-06-01T07:40:53.203" v="3885" actId="255"/>
          <ac:spMkLst>
            <pc:docMk/>
            <pc:sldMk cId="3001440702" sldId="2686"/>
            <ac:spMk id="13" creationId="{00000000-0000-0000-0000-000000000000}"/>
          </ac:spMkLst>
        </pc:spChg>
        <pc:spChg chg="mod">
          <ac:chgData name="Bandara, Dilum (Data61, Eveleigh)" userId="7fa8ee33-8fdb-48f7-b772-d5ed5950799f" providerId="ADAL" clId="{00894395-18D3-9341-ABC0-F5A0301F065A}" dt="2023-06-01T07:40:53.203" v="3885" actId="255"/>
          <ac:spMkLst>
            <pc:docMk/>
            <pc:sldMk cId="3001440702" sldId="2686"/>
            <ac:spMk id="14" creationId="{00000000-0000-0000-0000-000000000000}"/>
          </ac:spMkLst>
        </pc:spChg>
        <pc:spChg chg="mod">
          <ac:chgData name="Bandara, Dilum (Data61, Eveleigh)" userId="7fa8ee33-8fdb-48f7-b772-d5ed5950799f" providerId="ADAL" clId="{00894395-18D3-9341-ABC0-F5A0301F065A}" dt="2023-06-01T07:40:53.203" v="3885" actId="255"/>
          <ac:spMkLst>
            <pc:docMk/>
            <pc:sldMk cId="3001440702" sldId="2686"/>
            <ac:spMk id="15" creationId="{00000000-0000-0000-0000-000000000000}"/>
          </ac:spMkLst>
        </pc:spChg>
        <pc:spChg chg="mod">
          <ac:chgData name="Bandara, Dilum (Data61, Eveleigh)" userId="7fa8ee33-8fdb-48f7-b772-d5ed5950799f" providerId="ADAL" clId="{00894395-18D3-9341-ABC0-F5A0301F065A}" dt="2023-06-01T07:40:53.203" v="3885" actId="255"/>
          <ac:spMkLst>
            <pc:docMk/>
            <pc:sldMk cId="3001440702" sldId="2686"/>
            <ac:spMk id="16" creationId="{00000000-0000-0000-0000-000000000000}"/>
          </ac:spMkLst>
        </pc:spChg>
        <pc:spChg chg="mod">
          <ac:chgData name="Bandara, Dilum (Data61, Eveleigh)" userId="7fa8ee33-8fdb-48f7-b772-d5ed5950799f" providerId="ADAL" clId="{00894395-18D3-9341-ABC0-F5A0301F065A}" dt="2023-06-01T08:16:23.890" v="4445" actId="2085"/>
          <ac:spMkLst>
            <pc:docMk/>
            <pc:sldMk cId="3001440702" sldId="2686"/>
            <ac:spMk id="17" creationId="{00000000-0000-0000-0000-000000000000}"/>
          </ac:spMkLst>
        </pc:spChg>
        <pc:spChg chg="mod">
          <ac:chgData name="Bandara, Dilum (Data61, Eveleigh)" userId="7fa8ee33-8fdb-48f7-b772-d5ed5950799f" providerId="ADAL" clId="{00894395-18D3-9341-ABC0-F5A0301F065A}" dt="2023-06-01T07:40:53.203" v="3885" actId="255"/>
          <ac:spMkLst>
            <pc:docMk/>
            <pc:sldMk cId="3001440702" sldId="2686"/>
            <ac:spMk id="18" creationId="{00000000-0000-0000-0000-000000000000}"/>
          </ac:spMkLst>
        </pc:spChg>
        <pc:spChg chg="mod">
          <ac:chgData name="Bandara, Dilum (Data61, Eveleigh)" userId="7fa8ee33-8fdb-48f7-b772-d5ed5950799f" providerId="ADAL" clId="{00894395-18D3-9341-ABC0-F5A0301F065A}" dt="2023-06-01T07:40:53.203" v="3885" actId="255"/>
          <ac:spMkLst>
            <pc:docMk/>
            <pc:sldMk cId="3001440702" sldId="2686"/>
            <ac:spMk id="19" creationId="{00000000-0000-0000-0000-000000000000}"/>
          </ac:spMkLst>
        </pc:spChg>
        <pc:spChg chg="mod">
          <ac:chgData name="Bandara, Dilum (Data61, Eveleigh)" userId="7fa8ee33-8fdb-48f7-b772-d5ed5950799f" providerId="ADAL" clId="{00894395-18D3-9341-ABC0-F5A0301F065A}" dt="2023-06-01T08:16:23.890" v="4445" actId="2085"/>
          <ac:spMkLst>
            <pc:docMk/>
            <pc:sldMk cId="3001440702" sldId="2686"/>
            <ac:spMk id="20" creationId="{00000000-0000-0000-0000-000000000000}"/>
          </ac:spMkLst>
        </pc:spChg>
        <pc:spChg chg="mod">
          <ac:chgData name="Bandara, Dilum (Data61, Eveleigh)" userId="7fa8ee33-8fdb-48f7-b772-d5ed5950799f" providerId="ADAL" clId="{00894395-18D3-9341-ABC0-F5A0301F065A}" dt="2023-06-01T07:40:53.203" v="3885" actId="255"/>
          <ac:spMkLst>
            <pc:docMk/>
            <pc:sldMk cId="3001440702" sldId="2686"/>
            <ac:spMk id="25" creationId="{00000000-0000-0000-0000-000000000000}"/>
          </ac:spMkLst>
        </pc:spChg>
        <pc:spChg chg="mod">
          <ac:chgData name="Bandara, Dilum (Data61, Eveleigh)" userId="7fa8ee33-8fdb-48f7-b772-d5ed5950799f" providerId="ADAL" clId="{00894395-18D3-9341-ABC0-F5A0301F065A}" dt="2023-06-01T07:40:53.203" v="3885" actId="255"/>
          <ac:spMkLst>
            <pc:docMk/>
            <pc:sldMk cId="3001440702" sldId="2686"/>
            <ac:spMk id="26" creationId="{00000000-0000-0000-0000-000000000000}"/>
          </ac:spMkLst>
        </pc:spChg>
        <pc:spChg chg="mod">
          <ac:chgData name="Bandara, Dilum (Data61, Eveleigh)" userId="7fa8ee33-8fdb-48f7-b772-d5ed5950799f" providerId="ADAL" clId="{00894395-18D3-9341-ABC0-F5A0301F065A}" dt="2023-06-01T07:40:53.203" v="3885" actId="255"/>
          <ac:spMkLst>
            <pc:docMk/>
            <pc:sldMk cId="3001440702" sldId="2686"/>
            <ac:spMk id="27" creationId="{00000000-0000-0000-0000-000000000000}"/>
          </ac:spMkLst>
        </pc:spChg>
        <pc:spChg chg="mod">
          <ac:chgData name="Bandara, Dilum (Data61, Eveleigh)" userId="7fa8ee33-8fdb-48f7-b772-d5ed5950799f" providerId="ADAL" clId="{00894395-18D3-9341-ABC0-F5A0301F065A}" dt="2023-06-01T07:40:53.203" v="3885" actId="255"/>
          <ac:spMkLst>
            <pc:docMk/>
            <pc:sldMk cId="3001440702" sldId="2686"/>
            <ac:spMk id="28" creationId="{00000000-0000-0000-0000-000000000000}"/>
          </ac:spMkLst>
        </pc:spChg>
      </pc:sldChg>
      <pc:sldChg chg="delSp add del ord">
        <pc:chgData name="Bandara, Dilum (Data61, Eveleigh)" userId="7fa8ee33-8fdb-48f7-b772-d5ed5950799f" providerId="ADAL" clId="{00894395-18D3-9341-ABC0-F5A0301F065A}" dt="2023-06-01T08:39:23.779" v="5392" actId="2696"/>
        <pc:sldMkLst>
          <pc:docMk/>
          <pc:sldMk cId="213065554" sldId="2687"/>
        </pc:sldMkLst>
        <pc:spChg chg="del">
          <ac:chgData name="Bandara, Dilum (Data61, Eveleigh)" userId="7fa8ee33-8fdb-48f7-b772-d5ed5950799f" providerId="ADAL" clId="{00894395-18D3-9341-ABC0-F5A0301F065A}" dt="2023-05-31T07:33:41.074" v="224"/>
          <ac:spMkLst>
            <pc:docMk/>
            <pc:sldMk cId="213065554" sldId="2687"/>
            <ac:spMk id="5" creationId="{00000000-0000-0000-0000-000000000000}"/>
          </ac:spMkLst>
        </pc:spChg>
      </pc:sldChg>
      <pc:sldChg chg="modSp add mod chgLayout">
        <pc:chgData name="Bandara, Dilum (Data61, Eveleigh)" userId="7fa8ee33-8fdb-48f7-b772-d5ed5950799f" providerId="ADAL" clId="{00894395-18D3-9341-ABC0-F5A0301F065A}" dt="2023-05-31T07:36:35.693" v="377" actId="700"/>
        <pc:sldMkLst>
          <pc:docMk/>
          <pc:sldMk cId="14176250" sldId="2688"/>
        </pc:sldMkLst>
        <pc:spChg chg="mod ord">
          <ac:chgData name="Bandara, Dilum (Data61, Eveleigh)" userId="7fa8ee33-8fdb-48f7-b772-d5ed5950799f" providerId="ADAL" clId="{00894395-18D3-9341-ABC0-F5A0301F065A}" dt="2023-05-31T07:36:35.693" v="377" actId="700"/>
          <ac:spMkLst>
            <pc:docMk/>
            <pc:sldMk cId="14176250" sldId="2688"/>
            <ac:spMk id="2" creationId="{00000000-0000-0000-0000-000000000000}"/>
          </ac:spMkLst>
        </pc:spChg>
      </pc:sldChg>
      <pc:sldChg chg="modSp add mod ord">
        <pc:chgData name="Bandara, Dilum (Data61, Eveleigh)" userId="7fa8ee33-8fdb-48f7-b772-d5ed5950799f" providerId="ADAL" clId="{00894395-18D3-9341-ABC0-F5A0301F065A}" dt="2023-05-31T07:37:19.620" v="391" actId="20577"/>
        <pc:sldMkLst>
          <pc:docMk/>
          <pc:sldMk cId="1290660829" sldId="2689"/>
        </pc:sldMkLst>
        <pc:spChg chg="mod">
          <ac:chgData name="Bandara, Dilum (Data61, Eveleigh)" userId="7fa8ee33-8fdb-48f7-b772-d5ed5950799f" providerId="ADAL" clId="{00894395-18D3-9341-ABC0-F5A0301F065A}" dt="2023-05-31T07:37:19.620" v="391" actId="20577"/>
          <ac:spMkLst>
            <pc:docMk/>
            <pc:sldMk cId="1290660829" sldId="2689"/>
            <ac:spMk id="2" creationId="{00000000-0000-0000-0000-000000000000}"/>
          </ac:spMkLst>
        </pc:spChg>
      </pc:sldChg>
      <pc:sldChg chg="modSp add del mod">
        <pc:chgData name="Bandara, Dilum (Data61, Eveleigh)" userId="7fa8ee33-8fdb-48f7-b772-d5ed5950799f" providerId="ADAL" clId="{00894395-18D3-9341-ABC0-F5A0301F065A}" dt="2023-05-31T07:40:21.061" v="420" actId="2696"/>
        <pc:sldMkLst>
          <pc:docMk/>
          <pc:sldMk cId="1925408391" sldId="2690"/>
        </pc:sldMkLst>
        <pc:spChg chg="mod">
          <ac:chgData name="Bandara, Dilum (Data61, Eveleigh)" userId="7fa8ee33-8fdb-48f7-b772-d5ed5950799f" providerId="ADAL" clId="{00894395-18D3-9341-ABC0-F5A0301F065A}" dt="2023-05-31T07:38:15.516" v="407" actId="20577"/>
          <ac:spMkLst>
            <pc:docMk/>
            <pc:sldMk cId="1925408391" sldId="2690"/>
            <ac:spMk id="2" creationId="{00000000-0000-0000-0000-000000000000}"/>
          </ac:spMkLst>
        </pc:spChg>
      </pc:sldChg>
      <pc:sldChg chg="del">
        <pc:chgData name="Bandara, Dilum (Data61, Eveleigh)" userId="7fa8ee33-8fdb-48f7-b772-d5ed5950799f" providerId="ADAL" clId="{00894395-18D3-9341-ABC0-F5A0301F065A}" dt="2023-05-31T06:40:42.066" v="25" actId="2696"/>
        <pc:sldMkLst>
          <pc:docMk/>
          <pc:sldMk cId="2250362280" sldId="2690"/>
        </pc:sldMkLst>
      </pc:sldChg>
      <pc:sldChg chg="add del">
        <pc:chgData name="Bandara, Dilum (Data61, Eveleigh)" userId="7fa8ee33-8fdb-48f7-b772-d5ed5950799f" providerId="ADAL" clId="{00894395-18D3-9341-ABC0-F5A0301F065A}" dt="2023-05-31T07:42:28.917" v="431" actId="2696"/>
        <pc:sldMkLst>
          <pc:docMk/>
          <pc:sldMk cId="4123815039" sldId="2690"/>
        </pc:sldMkLst>
      </pc:sldChg>
      <pc:sldChg chg="del">
        <pc:chgData name="Bandara, Dilum (Data61, Eveleigh)" userId="7fa8ee33-8fdb-48f7-b772-d5ed5950799f" providerId="ADAL" clId="{00894395-18D3-9341-ABC0-F5A0301F065A}" dt="2023-05-31T06:40:41.960" v="0" actId="2696"/>
        <pc:sldMkLst>
          <pc:docMk/>
          <pc:sldMk cId="53954765" sldId="2691"/>
        </pc:sldMkLst>
      </pc:sldChg>
      <pc:sldChg chg="modSp add del mod">
        <pc:chgData name="Bandara, Dilum (Data61, Eveleigh)" userId="7fa8ee33-8fdb-48f7-b772-d5ed5950799f" providerId="ADAL" clId="{00894395-18D3-9341-ABC0-F5A0301F065A}" dt="2023-05-31T07:40:21.061" v="420" actId="2696"/>
        <pc:sldMkLst>
          <pc:docMk/>
          <pc:sldMk cId="1323297988" sldId="2691"/>
        </pc:sldMkLst>
        <pc:spChg chg="mod">
          <ac:chgData name="Bandara, Dilum (Data61, Eveleigh)" userId="7fa8ee33-8fdb-48f7-b772-d5ed5950799f" providerId="ADAL" clId="{00894395-18D3-9341-ABC0-F5A0301F065A}" dt="2023-05-31T07:38:45.883" v="412" actId="20577"/>
          <ac:spMkLst>
            <pc:docMk/>
            <pc:sldMk cId="1323297988" sldId="2691"/>
            <ac:spMk id="2" creationId="{00000000-0000-0000-0000-000000000000}"/>
          </ac:spMkLst>
        </pc:spChg>
      </pc:sldChg>
      <pc:sldChg chg="add">
        <pc:chgData name="Bandara, Dilum (Data61, Eveleigh)" userId="7fa8ee33-8fdb-48f7-b772-d5ed5950799f" providerId="ADAL" clId="{00894395-18D3-9341-ABC0-F5A0301F065A}" dt="2023-05-31T07:40:24.906" v="421"/>
        <pc:sldMkLst>
          <pc:docMk/>
          <pc:sldMk cId="1435396909" sldId="2691"/>
        </pc:sldMkLst>
      </pc:sldChg>
      <pc:sldChg chg="addSp delSp modSp new mod ord chgLayout modNotesTx">
        <pc:chgData name="Bandara, Dilum (Data61, Eveleigh)" userId="7fa8ee33-8fdb-48f7-b772-d5ed5950799f" providerId="ADAL" clId="{00894395-18D3-9341-ABC0-F5A0301F065A}" dt="2023-06-04T21:24:58.570" v="14382" actId="20577"/>
        <pc:sldMkLst>
          <pc:docMk/>
          <pc:sldMk cId="3103679733" sldId="2692"/>
        </pc:sldMkLst>
        <pc:spChg chg="mod ord">
          <ac:chgData name="Bandara, Dilum (Data61, Eveleigh)" userId="7fa8ee33-8fdb-48f7-b772-d5ed5950799f" providerId="ADAL" clId="{00894395-18D3-9341-ABC0-F5A0301F065A}" dt="2023-06-04T21:24:58.570" v="14382" actId="20577"/>
          <ac:spMkLst>
            <pc:docMk/>
            <pc:sldMk cId="3103679733" sldId="2692"/>
            <ac:spMk id="2" creationId="{400EC811-2D2F-F70D-2B24-5B5E84686F51}"/>
          </ac:spMkLst>
        </pc:spChg>
        <pc:spChg chg="mod ord">
          <ac:chgData name="Bandara, Dilum (Data61, Eveleigh)" userId="7fa8ee33-8fdb-48f7-b772-d5ed5950799f" providerId="ADAL" clId="{00894395-18D3-9341-ABC0-F5A0301F065A}" dt="2023-06-01T06:58:32.821" v="3574" actId="6264"/>
          <ac:spMkLst>
            <pc:docMk/>
            <pc:sldMk cId="3103679733" sldId="2692"/>
            <ac:spMk id="3" creationId="{4FA60D72-EA21-32CB-A01E-89B7C2DC9084}"/>
          </ac:spMkLst>
        </pc:spChg>
        <pc:spChg chg="mod ord">
          <ac:chgData name="Bandara, Dilum (Data61, Eveleigh)" userId="7fa8ee33-8fdb-48f7-b772-d5ed5950799f" providerId="ADAL" clId="{00894395-18D3-9341-ABC0-F5A0301F065A}" dt="2023-06-01T06:58:32.821" v="3574" actId="6264"/>
          <ac:spMkLst>
            <pc:docMk/>
            <pc:sldMk cId="3103679733" sldId="2692"/>
            <ac:spMk id="4" creationId="{B2F1E6E7-912B-70DD-D3B4-8FEF7861E660}"/>
          </ac:spMkLst>
        </pc:spChg>
        <pc:spChg chg="add del mod">
          <ac:chgData name="Bandara, Dilum (Data61, Eveleigh)" userId="7fa8ee33-8fdb-48f7-b772-d5ed5950799f" providerId="ADAL" clId="{00894395-18D3-9341-ABC0-F5A0301F065A}" dt="2023-06-01T06:58:32.821" v="3574" actId="6264"/>
          <ac:spMkLst>
            <pc:docMk/>
            <pc:sldMk cId="3103679733" sldId="2692"/>
            <ac:spMk id="5" creationId="{38305A60-FCE3-1043-9B5C-068D1DA06308}"/>
          </ac:spMkLst>
        </pc:spChg>
        <pc:spChg chg="add del mod">
          <ac:chgData name="Bandara, Dilum (Data61, Eveleigh)" userId="7fa8ee33-8fdb-48f7-b772-d5ed5950799f" providerId="ADAL" clId="{00894395-18D3-9341-ABC0-F5A0301F065A}" dt="2023-06-01T06:58:32.821" v="3574" actId="6264"/>
          <ac:spMkLst>
            <pc:docMk/>
            <pc:sldMk cId="3103679733" sldId="2692"/>
            <ac:spMk id="6" creationId="{8462A6D4-BE60-01F1-A1E7-D14EC2042299}"/>
          </ac:spMkLst>
        </pc:spChg>
        <pc:spChg chg="add del mod">
          <ac:chgData name="Bandara, Dilum (Data61, Eveleigh)" userId="7fa8ee33-8fdb-48f7-b772-d5ed5950799f" providerId="ADAL" clId="{00894395-18D3-9341-ABC0-F5A0301F065A}" dt="2023-06-01T06:58:32.821" v="3574" actId="6264"/>
          <ac:spMkLst>
            <pc:docMk/>
            <pc:sldMk cId="3103679733" sldId="2692"/>
            <ac:spMk id="7" creationId="{0AAC344C-6793-469C-11C4-0A24B6B075D1}"/>
          </ac:spMkLst>
        </pc:spChg>
      </pc:sldChg>
      <pc:sldChg chg="modSp add ord modNotesTx">
        <pc:chgData name="Bandara, Dilum (Data61, Eveleigh)" userId="7fa8ee33-8fdb-48f7-b772-d5ed5950799f" providerId="ADAL" clId="{00894395-18D3-9341-ABC0-F5A0301F065A}" dt="2023-06-02T00:16:28.870" v="12160"/>
        <pc:sldMkLst>
          <pc:docMk/>
          <pc:sldMk cId="4045080994" sldId="2693"/>
        </pc:sldMkLst>
        <pc:graphicFrameChg chg="mod">
          <ac:chgData name="Bandara, Dilum (Data61, Eveleigh)" userId="7fa8ee33-8fdb-48f7-b772-d5ed5950799f" providerId="ADAL" clId="{00894395-18D3-9341-ABC0-F5A0301F065A}" dt="2023-06-02T00:16:28.870" v="12160"/>
          <ac:graphicFrameMkLst>
            <pc:docMk/>
            <pc:sldMk cId="4045080994" sldId="2693"/>
            <ac:graphicFrameMk id="14" creationId="{00000000-0000-0000-0000-000000000000}"/>
          </ac:graphicFrameMkLst>
        </pc:graphicFrameChg>
      </pc:sldChg>
      <pc:sldChg chg="addSp delSp modSp new mod modClrScheme modAnim chgLayout modNotesTx">
        <pc:chgData name="Bandara, Dilum (Data61, Eveleigh)" userId="7fa8ee33-8fdb-48f7-b772-d5ed5950799f" providerId="ADAL" clId="{00894395-18D3-9341-ABC0-F5A0301F065A}" dt="2023-06-05T06:14:57.109" v="23885" actId="20577"/>
        <pc:sldMkLst>
          <pc:docMk/>
          <pc:sldMk cId="1077162900" sldId="2694"/>
        </pc:sldMkLst>
        <pc:spChg chg="mod ord">
          <ac:chgData name="Bandara, Dilum (Data61, Eveleigh)" userId="7fa8ee33-8fdb-48f7-b772-d5ed5950799f" providerId="ADAL" clId="{00894395-18D3-9341-ABC0-F5A0301F065A}" dt="2023-06-01T08:42:18.809" v="5405" actId="700"/>
          <ac:spMkLst>
            <pc:docMk/>
            <pc:sldMk cId="1077162900" sldId="2694"/>
            <ac:spMk id="2" creationId="{F5C74312-DDED-F994-E93B-5F5BD960BCE4}"/>
          </ac:spMkLst>
        </pc:spChg>
        <pc:spChg chg="mod ord">
          <ac:chgData name="Bandara, Dilum (Data61, Eveleigh)" userId="7fa8ee33-8fdb-48f7-b772-d5ed5950799f" providerId="ADAL" clId="{00894395-18D3-9341-ABC0-F5A0301F065A}" dt="2023-06-01T08:42:18.809" v="5405" actId="700"/>
          <ac:spMkLst>
            <pc:docMk/>
            <pc:sldMk cId="1077162900" sldId="2694"/>
            <ac:spMk id="3" creationId="{DB2704F6-B039-E778-1480-55327D59A822}"/>
          </ac:spMkLst>
        </pc:spChg>
        <pc:spChg chg="add mod ord">
          <ac:chgData name="Bandara, Dilum (Data61, Eveleigh)" userId="7fa8ee33-8fdb-48f7-b772-d5ed5950799f" providerId="ADAL" clId="{00894395-18D3-9341-ABC0-F5A0301F065A}" dt="2023-06-05T06:14:57.109" v="23885" actId="20577"/>
          <ac:spMkLst>
            <pc:docMk/>
            <pc:sldMk cId="1077162900" sldId="2694"/>
            <ac:spMk id="4" creationId="{E49DE051-EC92-FD98-0537-19996C74F46B}"/>
          </ac:spMkLst>
        </pc:spChg>
        <pc:spChg chg="add mod">
          <ac:chgData name="Bandara, Dilum (Data61, Eveleigh)" userId="7fa8ee33-8fdb-48f7-b772-d5ed5950799f" providerId="ADAL" clId="{00894395-18D3-9341-ABC0-F5A0301F065A}" dt="2023-06-01T09:21:52.006" v="5857" actId="164"/>
          <ac:spMkLst>
            <pc:docMk/>
            <pc:sldMk cId="1077162900" sldId="2694"/>
            <ac:spMk id="5" creationId="{945F7539-1CBA-5696-5FF7-68B424590AD1}"/>
          </ac:spMkLst>
        </pc:spChg>
        <pc:spChg chg="add mod">
          <ac:chgData name="Bandara, Dilum (Data61, Eveleigh)" userId="7fa8ee33-8fdb-48f7-b772-d5ed5950799f" providerId="ADAL" clId="{00894395-18D3-9341-ABC0-F5A0301F065A}" dt="2023-06-01T09:22:37.814" v="5860" actId="164"/>
          <ac:spMkLst>
            <pc:docMk/>
            <pc:sldMk cId="1077162900" sldId="2694"/>
            <ac:spMk id="6" creationId="{8A2B2D07-1581-63ED-BF0D-7D7C3B2F5FEE}"/>
          </ac:spMkLst>
        </pc:spChg>
        <pc:spChg chg="add mod">
          <ac:chgData name="Bandara, Dilum (Data61, Eveleigh)" userId="7fa8ee33-8fdb-48f7-b772-d5ed5950799f" providerId="ADAL" clId="{00894395-18D3-9341-ABC0-F5A0301F065A}" dt="2023-06-01T09:21:52.006" v="5857" actId="164"/>
          <ac:spMkLst>
            <pc:docMk/>
            <pc:sldMk cId="1077162900" sldId="2694"/>
            <ac:spMk id="7" creationId="{51E35107-D7E5-F52A-CF1B-F120549042E2}"/>
          </ac:spMkLst>
        </pc:spChg>
        <pc:spChg chg="add mod">
          <ac:chgData name="Bandara, Dilum (Data61, Eveleigh)" userId="7fa8ee33-8fdb-48f7-b772-d5ed5950799f" providerId="ADAL" clId="{00894395-18D3-9341-ABC0-F5A0301F065A}" dt="2023-06-01T09:21:52.006" v="5857" actId="164"/>
          <ac:spMkLst>
            <pc:docMk/>
            <pc:sldMk cId="1077162900" sldId="2694"/>
            <ac:spMk id="8" creationId="{E90A41D5-3842-DAE4-6C6C-D3582F3CA568}"/>
          </ac:spMkLst>
        </pc:spChg>
        <pc:spChg chg="add mod">
          <ac:chgData name="Bandara, Dilum (Data61, Eveleigh)" userId="7fa8ee33-8fdb-48f7-b772-d5ed5950799f" providerId="ADAL" clId="{00894395-18D3-9341-ABC0-F5A0301F065A}" dt="2023-06-01T09:22:37.814" v="5860" actId="164"/>
          <ac:spMkLst>
            <pc:docMk/>
            <pc:sldMk cId="1077162900" sldId="2694"/>
            <ac:spMk id="9" creationId="{D86409FE-D1D7-8FAF-ABB8-64EACC1E625D}"/>
          </ac:spMkLst>
        </pc:spChg>
        <pc:spChg chg="add mod">
          <ac:chgData name="Bandara, Dilum (Data61, Eveleigh)" userId="7fa8ee33-8fdb-48f7-b772-d5ed5950799f" providerId="ADAL" clId="{00894395-18D3-9341-ABC0-F5A0301F065A}" dt="2023-06-01T09:22:37.814" v="5860" actId="164"/>
          <ac:spMkLst>
            <pc:docMk/>
            <pc:sldMk cId="1077162900" sldId="2694"/>
            <ac:spMk id="10" creationId="{99921CBA-14DA-73BB-AE56-80453DECD9CC}"/>
          </ac:spMkLst>
        </pc:spChg>
        <pc:spChg chg="add del mod">
          <ac:chgData name="Bandara, Dilum (Data61, Eveleigh)" userId="7fa8ee33-8fdb-48f7-b772-d5ed5950799f" providerId="ADAL" clId="{00894395-18D3-9341-ABC0-F5A0301F065A}" dt="2023-06-01T09:17:03.507" v="5768"/>
          <ac:spMkLst>
            <pc:docMk/>
            <pc:sldMk cId="1077162900" sldId="2694"/>
            <ac:spMk id="13" creationId="{4C0071F5-5C1B-0563-D4D0-081B4D118699}"/>
          </ac:spMkLst>
        </pc:spChg>
        <pc:spChg chg="add del mod">
          <ac:chgData name="Bandara, Dilum (Data61, Eveleigh)" userId="7fa8ee33-8fdb-48f7-b772-d5ed5950799f" providerId="ADAL" clId="{00894395-18D3-9341-ABC0-F5A0301F065A}" dt="2023-06-01T09:17:03.507" v="5768"/>
          <ac:spMkLst>
            <pc:docMk/>
            <pc:sldMk cId="1077162900" sldId="2694"/>
            <ac:spMk id="14" creationId="{10791C08-4A01-9F43-A44B-8942F3C72CC3}"/>
          </ac:spMkLst>
        </pc:spChg>
        <pc:spChg chg="add mod">
          <ac:chgData name="Bandara, Dilum (Data61, Eveleigh)" userId="7fa8ee33-8fdb-48f7-b772-d5ed5950799f" providerId="ADAL" clId="{00894395-18D3-9341-ABC0-F5A0301F065A}" dt="2023-06-01T09:22:37.814" v="5860" actId="164"/>
          <ac:spMkLst>
            <pc:docMk/>
            <pc:sldMk cId="1077162900" sldId="2694"/>
            <ac:spMk id="23" creationId="{49D5C9E8-0961-9898-EFC7-5D306D069592}"/>
          </ac:spMkLst>
        </pc:spChg>
        <pc:spChg chg="add del mod">
          <ac:chgData name="Bandara, Dilum (Data61, Eveleigh)" userId="7fa8ee33-8fdb-48f7-b772-d5ed5950799f" providerId="ADAL" clId="{00894395-18D3-9341-ABC0-F5A0301F065A}" dt="2023-06-01T09:19:27.359" v="5791" actId="478"/>
          <ac:spMkLst>
            <pc:docMk/>
            <pc:sldMk cId="1077162900" sldId="2694"/>
            <ac:spMk id="24" creationId="{001275E6-004B-3AED-F481-9A4BB8863AAE}"/>
          </ac:spMkLst>
        </pc:spChg>
        <pc:spChg chg="add mod">
          <ac:chgData name="Bandara, Dilum (Data61, Eveleigh)" userId="7fa8ee33-8fdb-48f7-b772-d5ed5950799f" providerId="ADAL" clId="{00894395-18D3-9341-ABC0-F5A0301F065A}" dt="2023-06-01T09:22:37.814" v="5860" actId="164"/>
          <ac:spMkLst>
            <pc:docMk/>
            <pc:sldMk cId="1077162900" sldId="2694"/>
            <ac:spMk id="27" creationId="{6BC89B54-8D2F-FADE-17C6-3F8BD1E0BA8A}"/>
          </ac:spMkLst>
        </pc:spChg>
        <pc:spChg chg="add mod">
          <ac:chgData name="Bandara, Dilum (Data61, Eveleigh)" userId="7fa8ee33-8fdb-48f7-b772-d5ed5950799f" providerId="ADAL" clId="{00894395-18D3-9341-ABC0-F5A0301F065A}" dt="2023-06-01T09:22:37.814" v="5860" actId="164"/>
          <ac:spMkLst>
            <pc:docMk/>
            <pc:sldMk cId="1077162900" sldId="2694"/>
            <ac:spMk id="28" creationId="{43214618-F405-DC37-3741-F5BC516A3768}"/>
          </ac:spMkLst>
        </pc:spChg>
        <pc:spChg chg="add mod">
          <ac:chgData name="Bandara, Dilum (Data61, Eveleigh)" userId="7fa8ee33-8fdb-48f7-b772-d5ed5950799f" providerId="ADAL" clId="{00894395-18D3-9341-ABC0-F5A0301F065A}" dt="2023-06-01T09:22:37.814" v="5860" actId="164"/>
          <ac:spMkLst>
            <pc:docMk/>
            <pc:sldMk cId="1077162900" sldId="2694"/>
            <ac:spMk id="29" creationId="{30ED87A1-A813-CEC0-5F81-EABB78913B03}"/>
          </ac:spMkLst>
        </pc:spChg>
        <pc:grpChg chg="add mod">
          <ac:chgData name="Bandara, Dilum (Data61, Eveleigh)" userId="7fa8ee33-8fdb-48f7-b772-d5ed5950799f" providerId="ADAL" clId="{00894395-18D3-9341-ABC0-F5A0301F065A}" dt="2023-06-01T09:21:52.006" v="5857" actId="164"/>
          <ac:grpSpMkLst>
            <pc:docMk/>
            <pc:sldMk cId="1077162900" sldId="2694"/>
            <ac:grpSpMk id="33" creationId="{42C3CF13-A319-4258-281C-C0BD170EEC74}"/>
          </ac:grpSpMkLst>
        </pc:grpChg>
        <pc:grpChg chg="add mod">
          <ac:chgData name="Bandara, Dilum (Data61, Eveleigh)" userId="7fa8ee33-8fdb-48f7-b772-d5ed5950799f" providerId="ADAL" clId="{00894395-18D3-9341-ABC0-F5A0301F065A}" dt="2023-06-01T09:22:31.899" v="5859" actId="164"/>
          <ac:grpSpMkLst>
            <pc:docMk/>
            <pc:sldMk cId="1077162900" sldId="2694"/>
            <ac:grpSpMk id="34" creationId="{8165952A-4C29-1AA1-929E-B76F57EFE164}"/>
          </ac:grpSpMkLst>
        </pc:grpChg>
        <pc:grpChg chg="add mod">
          <ac:chgData name="Bandara, Dilum (Data61, Eveleigh)" userId="7fa8ee33-8fdb-48f7-b772-d5ed5950799f" providerId="ADAL" clId="{00894395-18D3-9341-ABC0-F5A0301F065A}" dt="2023-06-01T09:22:37.814" v="5860" actId="164"/>
          <ac:grpSpMkLst>
            <pc:docMk/>
            <pc:sldMk cId="1077162900" sldId="2694"/>
            <ac:grpSpMk id="35" creationId="{80AC1D1C-F662-5704-1729-3FECC4B78CD9}"/>
          </ac:grpSpMkLst>
        </pc:grpChg>
        <pc:picChg chg="add mod">
          <ac:chgData name="Bandara, Dilum (Data61, Eveleigh)" userId="7fa8ee33-8fdb-48f7-b772-d5ed5950799f" providerId="ADAL" clId="{00894395-18D3-9341-ABC0-F5A0301F065A}" dt="2023-06-01T09:22:37.814" v="5860" actId="164"/>
          <ac:picMkLst>
            <pc:docMk/>
            <pc:sldMk cId="1077162900" sldId="2694"/>
            <ac:picMk id="26" creationId="{2B0AC4D3-DE7C-3034-FA43-048955048BD3}"/>
          </ac:picMkLst>
        </pc:picChg>
        <pc:picChg chg="add mod">
          <ac:chgData name="Bandara, Dilum (Data61, Eveleigh)" userId="7fa8ee33-8fdb-48f7-b772-d5ed5950799f" providerId="ADAL" clId="{00894395-18D3-9341-ABC0-F5A0301F065A}" dt="2023-06-01T09:24:18.412" v="5869" actId="1076"/>
          <ac:picMkLst>
            <pc:docMk/>
            <pc:sldMk cId="1077162900" sldId="2694"/>
            <ac:picMk id="37" creationId="{D16CB6DC-4AAD-5FB1-2E39-F775462F554B}"/>
          </ac:picMkLst>
        </pc:picChg>
        <pc:picChg chg="add mod">
          <ac:chgData name="Bandara, Dilum (Data61, Eveleigh)" userId="7fa8ee33-8fdb-48f7-b772-d5ed5950799f" providerId="ADAL" clId="{00894395-18D3-9341-ABC0-F5A0301F065A}" dt="2023-06-01T09:24:05.457" v="5868" actId="1076"/>
          <ac:picMkLst>
            <pc:docMk/>
            <pc:sldMk cId="1077162900" sldId="2694"/>
            <ac:picMk id="38" creationId="{6E260CF6-F8CD-99E8-464E-5AA156694645}"/>
          </ac:picMkLst>
        </pc:picChg>
        <pc:cxnChg chg="add mod">
          <ac:chgData name="Bandara, Dilum (Data61, Eveleigh)" userId="7fa8ee33-8fdb-48f7-b772-d5ed5950799f" providerId="ADAL" clId="{00894395-18D3-9341-ABC0-F5A0301F065A}" dt="2023-06-01T09:21:52.006" v="5857" actId="164"/>
          <ac:cxnSpMkLst>
            <pc:docMk/>
            <pc:sldMk cId="1077162900" sldId="2694"/>
            <ac:cxnSpMk id="12" creationId="{2D2A6861-EE6D-1704-0849-697558F2457C}"/>
          </ac:cxnSpMkLst>
        </pc:cxnChg>
        <pc:cxnChg chg="add mod">
          <ac:chgData name="Bandara, Dilum (Data61, Eveleigh)" userId="7fa8ee33-8fdb-48f7-b772-d5ed5950799f" providerId="ADAL" clId="{00894395-18D3-9341-ABC0-F5A0301F065A}" dt="2023-06-01T09:21:52.006" v="5857" actId="164"/>
          <ac:cxnSpMkLst>
            <pc:docMk/>
            <pc:sldMk cId="1077162900" sldId="2694"/>
            <ac:cxnSpMk id="15" creationId="{BCA0992D-FAB9-BA44-0873-D27F57D25745}"/>
          </ac:cxnSpMkLst>
        </pc:cxnChg>
        <pc:cxnChg chg="add mod">
          <ac:chgData name="Bandara, Dilum (Data61, Eveleigh)" userId="7fa8ee33-8fdb-48f7-b772-d5ed5950799f" providerId="ADAL" clId="{00894395-18D3-9341-ABC0-F5A0301F065A}" dt="2023-06-01T09:22:37.814" v="5860" actId="164"/>
          <ac:cxnSpMkLst>
            <pc:docMk/>
            <pc:sldMk cId="1077162900" sldId="2694"/>
            <ac:cxnSpMk id="19" creationId="{F387F666-ECAB-131C-1164-8568C7F36CB5}"/>
          </ac:cxnSpMkLst>
        </pc:cxnChg>
        <pc:cxnChg chg="add mod">
          <ac:chgData name="Bandara, Dilum (Data61, Eveleigh)" userId="7fa8ee33-8fdb-48f7-b772-d5ed5950799f" providerId="ADAL" clId="{00894395-18D3-9341-ABC0-F5A0301F065A}" dt="2023-06-01T09:22:37.814" v="5860" actId="164"/>
          <ac:cxnSpMkLst>
            <pc:docMk/>
            <pc:sldMk cId="1077162900" sldId="2694"/>
            <ac:cxnSpMk id="30" creationId="{A59D3FFA-EEA5-530B-B304-03A861EA36D1}"/>
          </ac:cxnSpMkLst>
        </pc:cxnChg>
      </pc:sldChg>
      <pc:sldChg chg="del">
        <pc:chgData name="Bandara, Dilum (Data61, Eveleigh)" userId="7fa8ee33-8fdb-48f7-b772-d5ed5950799f" providerId="ADAL" clId="{00894395-18D3-9341-ABC0-F5A0301F065A}" dt="2023-05-31T06:40:41.979" v="15" actId="2696"/>
        <pc:sldMkLst>
          <pc:docMk/>
          <pc:sldMk cId="2086081254" sldId="2694"/>
        </pc:sldMkLst>
      </pc:sldChg>
      <pc:sldChg chg="addSp delSp modSp new mod modClrScheme chgLayout modNotesTx">
        <pc:chgData name="Bandara, Dilum (Data61, Eveleigh)" userId="7fa8ee33-8fdb-48f7-b772-d5ed5950799f" providerId="ADAL" clId="{00894395-18D3-9341-ABC0-F5A0301F065A}" dt="2023-06-05T11:14:31.946" v="32905" actId="20577"/>
        <pc:sldMkLst>
          <pc:docMk/>
          <pc:sldMk cId="100411997" sldId="2695"/>
        </pc:sldMkLst>
        <pc:spChg chg="mod ord">
          <ac:chgData name="Bandara, Dilum (Data61, Eveleigh)" userId="7fa8ee33-8fdb-48f7-b772-d5ed5950799f" providerId="ADAL" clId="{00894395-18D3-9341-ABC0-F5A0301F065A}" dt="2023-06-01T09:25:15.947" v="5901" actId="700"/>
          <ac:spMkLst>
            <pc:docMk/>
            <pc:sldMk cId="100411997" sldId="2695"/>
            <ac:spMk id="2" creationId="{E3FFD640-F9C7-A8C8-12E7-FAC7D8663340}"/>
          </ac:spMkLst>
        </pc:spChg>
        <pc:spChg chg="mod ord">
          <ac:chgData name="Bandara, Dilum (Data61, Eveleigh)" userId="7fa8ee33-8fdb-48f7-b772-d5ed5950799f" providerId="ADAL" clId="{00894395-18D3-9341-ABC0-F5A0301F065A}" dt="2023-06-01T09:25:15.947" v="5901" actId="700"/>
          <ac:spMkLst>
            <pc:docMk/>
            <pc:sldMk cId="100411997" sldId="2695"/>
            <ac:spMk id="3" creationId="{FC7ADBE5-D998-6694-3F9E-D548E41D5EF4}"/>
          </ac:spMkLst>
        </pc:spChg>
        <pc:spChg chg="add mod ord">
          <ac:chgData name="Bandara, Dilum (Data61, Eveleigh)" userId="7fa8ee33-8fdb-48f7-b772-d5ed5950799f" providerId="ADAL" clId="{00894395-18D3-9341-ABC0-F5A0301F065A}" dt="2023-06-01T21:25:43.441" v="9508" actId="20577"/>
          <ac:spMkLst>
            <pc:docMk/>
            <pc:sldMk cId="100411997" sldId="2695"/>
            <ac:spMk id="4" creationId="{09D758B0-8991-43BB-9211-4391187EA8BE}"/>
          </ac:spMkLst>
        </pc:spChg>
        <pc:spChg chg="add mod">
          <ac:chgData name="Bandara, Dilum (Data61, Eveleigh)" userId="7fa8ee33-8fdb-48f7-b772-d5ed5950799f" providerId="ADAL" clId="{00894395-18D3-9341-ABC0-F5A0301F065A}" dt="2023-06-01T10:21:06.732" v="6126" actId="1076"/>
          <ac:spMkLst>
            <pc:docMk/>
            <pc:sldMk cId="100411997" sldId="2695"/>
            <ac:spMk id="59" creationId="{8B70E42F-A149-DFB9-9E7F-E7B087AE7278}"/>
          </ac:spMkLst>
        </pc:spChg>
        <pc:spChg chg="add mod">
          <ac:chgData name="Bandara, Dilum (Data61, Eveleigh)" userId="7fa8ee33-8fdb-48f7-b772-d5ed5950799f" providerId="ADAL" clId="{00894395-18D3-9341-ABC0-F5A0301F065A}" dt="2023-06-01T10:21:13.391" v="6132" actId="20577"/>
          <ac:spMkLst>
            <pc:docMk/>
            <pc:sldMk cId="100411997" sldId="2695"/>
            <ac:spMk id="60" creationId="{EEAA0E46-D90F-8570-63D2-9C29BDFB0F4F}"/>
          </ac:spMkLst>
        </pc:spChg>
        <pc:spChg chg="add mod">
          <ac:chgData name="Bandara, Dilum (Data61, Eveleigh)" userId="7fa8ee33-8fdb-48f7-b772-d5ed5950799f" providerId="ADAL" clId="{00894395-18D3-9341-ABC0-F5A0301F065A}" dt="2023-06-01T10:21:44.711" v="6159" actId="1037"/>
          <ac:spMkLst>
            <pc:docMk/>
            <pc:sldMk cId="100411997" sldId="2695"/>
            <ac:spMk id="61" creationId="{1C397BFE-30AE-3FBE-2D6E-A43E324452CB}"/>
          </ac:spMkLst>
        </pc:spChg>
        <pc:spChg chg="add mod">
          <ac:chgData name="Bandara, Dilum (Data61, Eveleigh)" userId="7fa8ee33-8fdb-48f7-b772-d5ed5950799f" providerId="ADAL" clId="{00894395-18D3-9341-ABC0-F5A0301F065A}" dt="2023-06-01T10:28:06.027" v="6190" actId="20577"/>
          <ac:spMkLst>
            <pc:docMk/>
            <pc:sldMk cId="100411997" sldId="2695"/>
            <ac:spMk id="63" creationId="{62169F9C-49C2-0495-D4B9-699327046E72}"/>
          </ac:spMkLst>
        </pc:spChg>
        <pc:spChg chg="add mod">
          <ac:chgData name="Bandara, Dilum (Data61, Eveleigh)" userId="7fa8ee33-8fdb-48f7-b772-d5ed5950799f" providerId="ADAL" clId="{00894395-18D3-9341-ABC0-F5A0301F065A}" dt="2023-06-01T10:22:46.901" v="6175" actId="1038"/>
          <ac:spMkLst>
            <pc:docMk/>
            <pc:sldMk cId="100411997" sldId="2695"/>
            <ac:spMk id="64" creationId="{77E60967-A98C-895B-DCA0-FC4006084FFE}"/>
          </ac:spMkLst>
        </pc:spChg>
        <pc:spChg chg="add mod">
          <ac:chgData name="Bandara, Dilum (Data61, Eveleigh)" userId="7fa8ee33-8fdb-48f7-b772-d5ed5950799f" providerId="ADAL" clId="{00894395-18D3-9341-ABC0-F5A0301F065A}" dt="2023-06-01T10:30:35.167" v="6204" actId="1076"/>
          <ac:spMkLst>
            <pc:docMk/>
            <pc:sldMk cId="100411997" sldId="2695"/>
            <ac:spMk id="65" creationId="{FB0ADE86-AAA6-B525-741E-ABFB501C2490}"/>
          </ac:spMkLst>
        </pc:spChg>
        <pc:spChg chg="add mod">
          <ac:chgData name="Bandara, Dilum (Data61, Eveleigh)" userId="7fa8ee33-8fdb-48f7-b772-d5ed5950799f" providerId="ADAL" clId="{00894395-18D3-9341-ABC0-F5A0301F065A}" dt="2023-06-01T10:23:18.267" v="6182" actId="1037"/>
          <ac:spMkLst>
            <pc:docMk/>
            <pc:sldMk cId="100411997" sldId="2695"/>
            <ac:spMk id="67" creationId="{6FA4A905-F276-40E5-FD42-E00EF75B7496}"/>
          </ac:spMkLst>
        </pc:spChg>
        <pc:spChg chg="add mod">
          <ac:chgData name="Bandara, Dilum (Data61, Eveleigh)" userId="7fa8ee33-8fdb-48f7-b772-d5ed5950799f" providerId="ADAL" clId="{00894395-18D3-9341-ABC0-F5A0301F065A}" dt="2023-06-01T10:30:08.106" v="6201" actId="1036"/>
          <ac:spMkLst>
            <pc:docMk/>
            <pc:sldMk cId="100411997" sldId="2695"/>
            <ac:spMk id="68" creationId="{D68917D4-2B50-99C8-A4E5-CF209F20B594}"/>
          </ac:spMkLst>
        </pc:spChg>
        <pc:spChg chg="add mod">
          <ac:chgData name="Bandara, Dilum (Data61, Eveleigh)" userId="7fa8ee33-8fdb-48f7-b772-d5ed5950799f" providerId="ADAL" clId="{00894395-18D3-9341-ABC0-F5A0301F065A}" dt="2023-06-01T10:31:40.422" v="6207" actId="1076"/>
          <ac:spMkLst>
            <pc:docMk/>
            <pc:sldMk cId="100411997" sldId="2695"/>
            <ac:spMk id="69" creationId="{7A3ECFC5-814D-EB05-1684-F6B58E8A9324}"/>
          </ac:spMkLst>
        </pc:spChg>
        <pc:spChg chg="add mod">
          <ac:chgData name="Bandara, Dilum (Data61, Eveleigh)" userId="7fa8ee33-8fdb-48f7-b772-d5ed5950799f" providerId="ADAL" clId="{00894395-18D3-9341-ABC0-F5A0301F065A}" dt="2023-06-01T10:32:12.514" v="6214" actId="1076"/>
          <ac:spMkLst>
            <pc:docMk/>
            <pc:sldMk cId="100411997" sldId="2695"/>
            <ac:spMk id="70" creationId="{A8123E20-2BB9-A367-B361-011407475100}"/>
          </ac:spMkLst>
        </pc:spChg>
        <pc:picChg chg="add mod">
          <ac:chgData name="Bandara, Dilum (Data61, Eveleigh)" userId="7fa8ee33-8fdb-48f7-b772-d5ed5950799f" providerId="ADAL" clId="{00894395-18D3-9341-ABC0-F5A0301F065A}" dt="2023-06-01T10:20:33.928" v="6109" actId="1035"/>
          <ac:picMkLst>
            <pc:docMk/>
            <pc:sldMk cId="100411997" sldId="2695"/>
            <ac:picMk id="6" creationId="{4A8CD092-8BB0-22B0-94C5-EEBA21C85638}"/>
          </ac:picMkLst>
        </pc:picChg>
        <pc:picChg chg="add del mod">
          <ac:chgData name="Bandara, Dilum (Data61, Eveleigh)" userId="7fa8ee33-8fdb-48f7-b772-d5ed5950799f" providerId="ADAL" clId="{00894395-18D3-9341-ABC0-F5A0301F065A}" dt="2023-06-01T10:20:03.186" v="6098" actId="478"/>
          <ac:picMkLst>
            <pc:docMk/>
            <pc:sldMk cId="100411997" sldId="2695"/>
            <ac:picMk id="8" creationId="{368169FC-1485-CFE5-DA8A-41BDF5648498}"/>
          </ac:picMkLst>
        </pc:picChg>
        <pc:picChg chg="add mod">
          <ac:chgData name="Bandara, Dilum (Data61, Eveleigh)" userId="7fa8ee33-8fdb-48f7-b772-d5ed5950799f" providerId="ADAL" clId="{00894395-18D3-9341-ABC0-F5A0301F065A}" dt="2023-06-01T10:21:32.801" v="6155" actId="1038"/>
          <ac:picMkLst>
            <pc:docMk/>
            <pc:sldMk cId="100411997" sldId="2695"/>
            <ac:picMk id="10" creationId="{C12CB446-ADB3-A11A-3BEB-4A426456C550}"/>
          </ac:picMkLst>
        </pc:picChg>
        <pc:picChg chg="add mod">
          <ac:chgData name="Bandara, Dilum (Data61, Eveleigh)" userId="7fa8ee33-8fdb-48f7-b772-d5ed5950799f" providerId="ADAL" clId="{00894395-18D3-9341-ABC0-F5A0301F065A}" dt="2023-06-01T10:20:49.365" v="6116" actId="1036"/>
          <ac:picMkLst>
            <pc:docMk/>
            <pc:sldMk cId="100411997" sldId="2695"/>
            <ac:picMk id="12" creationId="{815ED9FB-1DCD-5311-E789-EAB3C5744B81}"/>
          </ac:picMkLst>
        </pc:picChg>
        <pc:picChg chg="add del mod">
          <ac:chgData name="Bandara, Dilum (Data61, Eveleigh)" userId="7fa8ee33-8fdb-48f7-b772-d5ed5950799f" providerId="ADAL" clId="{00894395-18D3-9341-ABC0-F5A0301F065A}" dt="2023-06-01T10:19:41.361" v="6089" actId="478"/>
          <ac:picMkLst>
            <pc:docMk/>
            <pc:sldMk cId="100411997" sldId="2695"/>
            <ac:picMk id="14" creationId="{2ECE527B-C5F2-E0F9-9068-5C4AB6916231}"/>
          </ac:picMkLst>
        </pc:picChg>
        <pc:picChg chg="add del mod">
          <ac:chgData name="Bandara, Dilum (Data61, Eveleigh)" userId="7fa8ee33-8fdb-48f7-b772-d5ed5950799f" providerId="ADAL" clId="{00894395-18D3-9341-ABC0-F5A0301F065A}" dt="2023-06-01T10:19:54.153" v="6093" actId="478"/>
          <ac:picMkLst>
            <pc:docMk/>
            <pc:sldMk cId="100411997" sldId="2695"/>
            <ac:picMk id="16" creationId="{6D943822-6227-7680-E256-CEE47DD575F0}"/>
          </ac:picMkLst>
        </pc:picChg>
        <pc:picChg chg="add mod">
          <ac:chgData name="Bandara, Dilum (Data61, Eveleigh)" userId="7fa8ee33-8fdb-48f7-b772-d5ed5950799f" providerId="ADAL" clId="{00894395-18D3-9341-ABC0-F5A0301F065A}" dt="2023-06-01T10:22:34.386" v="6171" actId="1037"/>
          <ac:picMkLst>
            <pc:docMk/>
            <pc:sldMk cId="100411997" sldId="2695"/>
            <ac:picMk id="43" creationId="{043498C7-046A-F3C9-6589-39925B2F962D}"/>
          </ac:picMkLst>
        </pc:picChg>
        <pc:picChg chg="add mod">
          <ac:chgData name="Bandara, Dilum (Data61, Eveleigh)" userId="7fa8ee33-8fdb-48f7-b772-d5ed5950799f" providerId="ADAL" clId="{00894395-18D3-9341-ABC0-F5A0301F065A}" dt="2023-06-01T10:19:52.966" v="6092" actId="1076"/>
          <ac:picMkLst>
            <pc:docMk/>
            <pc:sldMk cId="100411997" sldId="2695"/>
            <ac:picMk id="44" creationId="{157EA6F6-B7E8-A98A-09C7-2C084768F4C2}"/>
          </ac:picMkLst>
        </pc:picChg>
        <pc:picChg chg="add mod">
          <ac:chgData name="Bandara, Dilum (Data61, Eveleigh)" userId="7fa8ee33-8fdb-48f7-b772-d5ed5950799f" providerId="ADAL" clId="{00894395-18D3-9341-ABC0-F5A0301F065A}" dt="2023-06-01T10:19:52.966" v="6092" actId="1076"/>
          <ac:picMkLst>
            <pc:docMk/>
            <pc:sldMk cId="100411997" sldId="2695"/>
            <ac:picMk id="45" creationId="{85A43BF0-FBBA-BED9-B7F6-D8C509F292CD}"/>
          </ac:picMkLst>
        </pc:picChg>
        <pc:picChg chg="add mod">
          <ac:chgData name="Bandara, Dilum (Data61, Eveleigh)" userId="7fa8ee33-8fdb-48f7-b772-d5ed5950799f" providerId="ADAL" clId="{00894395-18D3-9341-ABC0-F5A0301F065A}" dt="2023-06-01T10:20:24.782" v="6105" actId="1076"/>
          <ac:picMkLst>
            <pc:docMk/>
            <pc:sldMk cId="100411997" sldId="2695"/>
            <ac:picMk id="46" creationId="{FDF63967-0F02-B822-BAE0-AFA777ED635F}"/>
          </ac:picMkLst>
        </pc:picChg>
        <pc:picChg chg="add del mod">
          <ac:chgData name="Bandara, Dilum (Data61, Eveleigh)" userId="7fa8ee33-8fdb-48f7-b772-d5ed5950799f" providerId="ADAL" clId="{00894395-18D3-9341-ABC0-F5A0301F065A}" dt="2023-06-01T10:20:13.040" v="6101" actId="478"/>
          <ac:picMkLst>
            <pc:docMk/>
            <pc:sldMk cId="100411997" sldId="2695"/>
            <ac:picMk id="47" creationId="{C841CAF7-67DF-4B03-2321-DB4A62365F5E}"/>
          </ac:picMkLst>
        </pc:picChg>
        <pc:cxnChg chg="add mod">
          <ac:chgData name="Bandara, Dilum (Data61, Eveleigh)" userId="7fa8ee33-8fdb-48f7-b772-d5ed5950799f" providerId="ADAL" clId="{00894395-18D3-9341-ABC0-F5A0301F065A}" dt="2023-06-01T10:20:49.365" v="6116" actId="1036"/>
          <ac:cxnSpMkLst>
            <pc:docMk/>
            <pc:sldMk cId="100411997" sldId="2695"/>
            <ac:cxnSpMk id="18" creationId="{97ADC1E6-FBC9-42F6-1650-E37208F218F4}"/>
          </ac:cxnSpMkLst>
        </pc:cxnChg>
        <pc:cxnChg chg="add mod">
          <ac:chgData name="Bandara, Dilum (Data61, Eveleigh)" userId="7fa8ee33-8fdb-48f7-b772-d5ed5950799f" providerId="ADAL" clId="{00894395-18D3-9341-ABC0-F5A0301F065A}" dt="2023-06-01T10:22:09.996" v="6166"/>
          <ac:cxnSpMkLst>
            <pc:docMk/>
            <pc:sldMk cId="100411997" sldId="2695"/>
            <ac:cxnSpMk id="19" creationId="{A7E6F458-8FDB-86A8-3B5D-A5977B88B7C0}"/>
          </ac:cxnSpMkLst>
        </pc:cxnChg>
        <pc:cxnChg chg="add del mod">
          <ac:chgData name="Bandara, Dilum (Data61, Eveleigh)" userId="7fa8ee33-8fdb-48f7-b772-d5ed5950799f" providerId="ADAL" clId="{00894395-18D3-9341-ABC0-F5A0301F065A}" dt="2023-06-01T10:20:00.931" v="6097" actId="478"/>
          <ac:cxnSpMkLst>
            <pc:docMk/>
            <pc:sldMk cId="100411997" sldId="2695"/>
            <ac:cxnSpMk id="23" creationId="{A93BA1E3-6C20-1D97-476C-2B2176FFCB8B}"/>
          </ac:cxnSpMkLst>
        </pc:cxnChg>
        <pc:cxnChg chg="add del mod">
          <ac:chgData name="Bandara, Dilum (Data61, Eveleigh)" userId="7fa8ee33-8fdb-48f7-b772-d5ed5950799f" providerId="ADAL" clId="{00894395-18D3-9341-ABC0-F5A0301F065A}" dt="2023-06-01T10:19:42.474" v="6090" actId="478"/>
          <ac:cxnSpMkLst>
            <pc:docMk/>
            <pc:sldMk cId="100411997" sldId="2695"/>
            <ac:cxnSpMk id="27" creationId="{524B6479-E9F0-EFB2-61ED-3B484410827F}"/>
          </ac:cxnSpMkLst>
        </pc:cxnChg>
        <pc:cxnChg chg="add del mod">
          <ac:chgData name="Bandara, Dilum (Data61, Eveleigh)" userId="7fa8ee33-8fdb-48f7-b772-d5ed5950799f" providerId="ADAL" clId="{00894395-18D3-9341-ABC0-F5A0301F065A}" dt="2023-06-01T10:20:04.497" v="6099" actId="478"/>
          <ac:cxnSpMkLst>
            <pc:docMk/>
            <pc:sldMk cId="100411997" sldId="2695"/>
            <ac:cxnSpMk id="29" creationId="{1D486A28-D45B-A8B4-6F62-BE0239919F63}"/>
          </ac:cxnSpMkLst>
        </pc:cxnChg>
        <pc:cxnChg chg="add del mod">
          <ac:chgData name="Bandara, Dilum (Data61, Eveleigh)" userId="7fa8ee33-8fdb-48f7-b772-d5ed5950799f" providerId="ADAL" clId="{00894395-18D3-9341-ABC0-F5A0301F065A}" dt="2023-06-01T10:20:53.106" v="6117" actId="14100"/>
          <ac:cxnSpMkLst>
            <pc:docMk/>
            <pc:sldMk cId="100411997" sldId="2695"/>
            <ac:cxnSpMk id="37" creationId="{26A91D50-F862-068F-00DD-AC3B3098218A}"/>
          </ac:cxnSpMkLst>
        </pc:cxnChg>
        <pc:cxnChg chg="add del mod">
          <ac:chgData name="Bandara, Dilum (Data61, Eveleigh)" userId="7fa8ee33-8fdb-48f7-b772-d5ed5950799f" providerId="ADAL" clId="{00894395-18D3-9341-ABC0-F5A0301F065A}" dt="2023-06-01T10:19:59.708" v="6096" actId="478"/>
          <ac:cxnSpMkLst>
            <pc:docMk/>
            <pc:sldMk cId="100411997" sldId="2695"/>
            <ac:cxnSpMk id="40" creationId="{BDAFCE3D-7042-169B-6487-7982F51312FA}"/>
          </ac:cxnSpMkLst>
        </pc:cxnChg>
        <pc:cxnChg chg="add del mod">
          <ac:chgData name="Bandara, Dilum (Data61, Eveleigh)" userId="7fa8ee33-8fdb-48f7-b772-d5ed5950799f" providerId="ADAL" clId="{00894395-18D3-9341-ABC0-F5A0301F065A}" dt="2023-06-01T10:20:22.503" v="6104" actId="478"/>
          <ac:cxnSpMkLst>
            <pc:docMk/>
            <pc:sldMk cId="100411997" sldId="2695"/>
            <ac:cxnSpMk id="48" creationId="{40BA46A1-82FC-2D1B-5ADB-BA1937457A06}"/>
          </ac:cxnSpMkLst>
        </pc:cxnChg>
        <pc:cxnChg chg="add mod">
          <ac:chgData name="Bandara, Dilum (Data61, Eveleigh)" userId="7fa8ee33-8fdb-48f7-b772-d5ed5950799f" providerId="ADAL" clId="{00894395-18D3-9341-ABC0-F5A0301F065A}" dt="2023-06-01T10:30:02.004" v="6195"/>
          <ac:cxnSpMkLst>
            <pc:docMk/>
            <pc:sldMk cId="100411997" sldId="2695"/>
            <ac:cxnSpMk id="49" creationId="{2A661F3D-FD71-BD09-CE5F-06DA38340D1C}"/>
          </ac:cxnSpMkLst>
        </pc:cxnChg>
        <pc:cxnChg chg="add mod">
          <ac:chgData name="Bandara, Dilum (Data61, Eveleigh)" userId="7fa8ee33-8fdb-48f7-b772-d5ed5950799f" providerId="ADAL" clId="{00894395-18D3-9341-ABC0-F5A0301F065A}" dt="2023-06-01T10:32:08.509" v="6213"/>
          <ac:cxnSpMkLst>
            <pc:docMk/>
            <pc:sldMk cId="100411997" sldId="2695"/>
            <ac:cxnSpMk id="50" creationId="{847A8888-D8C5-A8EF-3B99-61E768F8A76C}"/>
          </ac:cxnSpMkLst>
        </pc:cxnChg>
        <pc:cxnChg chg="add mod">
          <ac:chgData name="Bandara, Dilum (Data61, Eveleigh)" userId="7fa8ee33-8fdb-48f7-b772-d5ed5950799f" providerId="ADAL" clId="{00894395-18D3-9341-ABC0-F5A0301F065A}" dt="2023-06-01T10:30:02.004" v="6195"/>
          <ac:cxnSpMkLst>
            <pc:docMk/>
            <pc:sldMk cId="100411997" sldId="2695"/>
            <ac:cxnSpMk id="51" creationId="{50B29676-1A2B-FE35-5776-04E8508FCDA4}"/>
          </ac:cxnSpMkLst>
        </pc:cxnChg>
        <pc:cxnChg chg="add del mod">
          <ac:chgData name="Bandara, Dilum (Data61, Eveleigh)" userId="7fa8ee33-8fdb-48f7-b772-d5ed5950799f" providerId="ADAL" clId="{00894395-18D3-9341-ABC0-F5A0301F065A}" dt="2023-06-01T10:20:17.517" v="6102" actId="478"/>
          <ac:cxnSpMkLst>
            <pc:docMk/>
            <pc:sldMk cId="100411997" sldId="2695"/>
            <ac:cxnSpMk id="52" creationId="{C68AE293-946F-A837-B9C5-5F9947567A27}"/>
          </ac:cxnSpMkLst>
        </pc:cxnChg>
        <pc:cxnChg chg="add del mod">
          <ac:chgData name="Bandara, Dilum (Data61, Eveleigh)" userId="7fa8ee33-8fdb-48f7-b772-d5ed5950799f" providerId="ADAL" clId="{00894395-18D3-9341-ABC0-F5A0301F065A}" dt="2023-06-01T10:30:29.567" v="6202" actId="478"/>
          <ac:cxnSpMkLst>
            <pc:docMk/>
            <pc:sldMk cId="100411997" sldId="2695"/>
            <ac:cxnSpMk id="53" creationId="{EB83B510-E56E-72BA-4C6F-753B23EF7004}"/>
          </ac:cxnSpMkLst>
        </pc:cxnChg>
      </pc:sldChg>
      <pc:sldChg chg="del">
        <pc:chgData name="Bandara, Dilum (Data61, Eveleigh)" userId="7fa8ee33-8fdb-48f7-b772-d5ed5950799f" providerId="ADAL" clId="{00894395-18D3-9341-ABC0-F5A0301F065A}" dt="2023-05-31T06:40:42.084" v="30" actId="2696"/>
        <pc:sldMkLst>
          <pc:docMk/>
          <pc:sldMk cId="4222353267" sldId="2695"/>
        </pc:sldMkLst>
      </pc:sldChg>
      <pc:sldChg chg="modSp new mod ord modNotesTx">
        <pc:chgData name="Bandara, Dilum (Data61, Eveleigh)" userId="7fa8ee33-8fdb-48f7-b772-d5ed5950799f" providerId="ADAL" clId="{00894395-18D3-9341-ABC0-F5A0301F065A}" dt="2023-06-04T20:57:15.064" v="13040" actId="20577"/>
        <pc:sldMkLst>
          <pc:docMk/>
          <pc:sldMk cId="296067435" sldId="2696"/>
        </pc:sldMkLst>
        <pc:spChg chg="mod">
          <ac:chgData name="Bandara, Dilum (Data61, Eveleigh)" userId="7fa8ee33-8fdb-48f7-b772-d5ed5950799f" providerId="ADAL" clId="{00894395-18D3-9341-ABC0-F5A0301F065A}" dt="2023-06-04T20:52:03.728" v="12577" actId="20577"/>
          <ac:spMkLst>
            <pc:docMk/>
            <pc:sldMk cId="296067435" sldId="2696"/>
            <ac:spMk id="2" creationId="{EEFBD1A2-E79E-BB11-FD75-548692E5454F}"/>
          </ac:spMkLst>
        </pc:spChg>
        <pc:spChg chg="mod">
          <ac:chgData name="Bandara, Dilum (Data61, Eveleigh)" userId="7fa8ee33-8fdb-48f7-b772-d5ed5950799f" providerId="ADAL" clId="{00894395-18D3-9341-ABC0-F5A0301F065A}" dt="2023-06-01T20:30:55.143" v="6333" actId="21"/>
          <ac:spMkLst>
            <pc:docMk/>
            <pc:sldMk cId="296067435" sldId="2696"/>
            <ac:spMk id="3" creationId="{72FBC8CB-4EEF-F4E0-F265-F7E700FB8B21}"/>
          </ac:spMkLst>
        </pc:spChg>
      </pc:sldChg>
      <pc:sldChg chg="del">
        <pc:chgData name="Bandara, Dilum (Data61, Eveleigh)" userId="7fa8ee33-8fdb-48f7-b772-d5ed5950799f" providerId="ADAL" clId="{00894395-18D3-9341-ABC0-F5A0301F065A}" dt="2023-05-31T06:40:41.975" v="11" actId="2696"/>
        <pc:sldMkLst>
          <pc:docMk/>
          <pc:sldMk cId="1488633694" sldId="2696"/>
        </pc:sldMkLst>
      </pc:sldChg>
      <pc:sldChg chg="addSp delSp modSp new mod modClrScheme chgLayout modNotesTx">
        <pc:chgData name="Bandara, Dilum (Data61, Eveleigh)" userId="7fa8ee33-8fdb-48f7-b772-d5ed5950799f" providerId="ADAL" clId="{00894395-18D3-9341-ABC0-F5A0301F065A}" dt="2023-06-05T01:47:45.601" v="17138" actId="6549"/>
        <pc:sldMkLst>
          <pc:docMk/>
          <pc:sldMk cId="563592907" sldId="2697"/>
        </pc:sldMkLst>
        <pc:spChg chg="del">
          <ac:chgData name="Bandara, Dilum (Data61, Eveleigh)" userId="7fa8ee33-8fdb-48f7-b772-d5ed5950799f" providerId="ADAL" clId="{00894395-18D3-9341-ABC0-F5A0301F065A}" dt="2023-06-04T21:57:49.953" v="15683" actId="6264"/>
          <ac:spMkLst>
            <pc:docMk/>
            <pc:sldMk cId="563592907" sldId="2697"/>
            <ac:spMk id="2" creationId="{2F465511-B3AE-34DB-B105-53390D37D320}"/>
          </ac:spMkLst>
        </pc:spChg>
        <pc:spChg chg="mod ord">
          <ac:chgData name="Bandara, Dilum (Data61, Eveleigh)" userId="7fa8ee33-8fdb-48f7-b772-d5ed5950799f" providerId="ADAL" clId="{00894395-18D3-9341-ABC0-F5A0301F065A}" dt="2023-06-05T01:22:08.321" v="16488" actId="6264"/>
          <ac:spMkLst>
            <pc:docMk/>
            <pc:sldMk cId="563592907" sldId="2697"/>
            <ac:spMk id="3" creationId="{CB7D0387-8D93-81C6-E761-F37E19C398FF}"/>
          </ac:spMkLst>
        </pc:spChg>
        <pc:spChg chg="mod ord">
          <ac:chgData name="Bandara, Dilum (Data61, Eveleigh)" userId="7fa8ee33-8fdb-48f7-b772-d5ed5950799f" providerId="ADAL" clId="{00894395-18D3-9341-ABC0-F5A0301F065A}" dt="2023-06-05T01:22:08.321" v="16488" actId="6264"/>
          <ac:spMkLst>
            <pc:docMk/>
            <pc:sldMk cId="563592907" sldId="2697"/>
            <ac:spMk id="4" creationId="{C13A4DF4-E56E-C176-2CA3-472113397194}"/>
          </ac:spMkLst>
        </pc:spChg>
        <pc:spChg chg="add del mod">
          <ac:chgData name="Bandara, Dilum (Data61, Eveleigh)" userId="7fa8ee33-8fdb-48f7-b772-d5ed5950799f" providerId="ADAL" clId="{00894395-18D3-9341-ABC0-F5A0301F065A}" dt="2023-06-04T21:57:49.953" v="15683" actId="6264"/>
          <ac:spMkLst>
            <pc:docMk/>
            <pc:sldMk cId="563592907" sldId="2697"/>
            <ac:spMk id="5" creationId="{AE728651-5DB3-1EB1-85B5-3BBA0E37A13D}"/>
          </ac:spMkLst>
        </pc:spChg>
        <pc:spChg chg="add del mod">
          <ac:chgData name="Bandara, Dilum (Data61, Eveleigh)" userId="7fa8ee33-8fdb-48f7-b772-d5ed5950799f" providerId="ADAL" clId="{00894395-18D3-9341-ABC0-F5A0301F065A}" dt="2023-06-04T21:57:49.953" v="15683" actId="6264"/>
          <ac:spMkLst>
            <pc:docMk/>
            <pc:sldMk cId="563592907" sldId="2697"/>
            <ac:spMk id="6" creationId="{582DD789-0534-7B4D-E0D7-CE4DD4166D8F}"/>
          </ac:spMkLst>
        </pc:spChg>
        <pc:spChg chg="add del mod ord">
          <ac:chgData name="Bandara, Dilum (Data61, Eveleigh)" userId="7fa8ee33-8fdb-48f7-b772-d5ed5950799f" providerId="ADAL" clId="{00894395-18D3-9341-ABC0-F5A0301F065A}" dt="2023-06-04T22:07:54.607" v="16142" actId="700"/>
          <ac:spMkLst>
            <pc:docMk/>
            <pc:sldMk cId="563592907" sldId="2697"/>
            <ac:spMk id="7" creationId="{E048ABF6-61A3-4C80-5786-EC5CF8F64083}"/>
          </ac:spMkLst>
        </pc:spChg>
        <pc:spChg chg="add del mod">
          <ac:chgData name="Bandara, Dilum (Data61, Eveleigh)" userId="7fa8ee33-8fdb-48f7-b772-d5ed5950799f" providerId="ADAL" clId="{00894395-18D3-9341-ABC0-F5A0301F065A}" dt="2023-06-04T21:58:36.115" v="15699" actId="6264"/>
          <ac:spMkLst>
            <pc:docMk/>
            <pc:sldMk cId="563592907" sldId="2697"/>
            <ac:spMk id="8" creationId="{EC523BDD-2403-750E-33A5-51111207203F}"/>
          </ac:spMkLst>
        </pc:spChg>
        <pc:spChg chg="add del mod">
          <ac:chgData name="Bandara, Dilum (Data61, Eveleigh)" userId="7fa8ee33-8fdb-48f7-b772-d5ed5950799f" providerId="ADAL" clId="{00894395-18D3-9341-ABC0-F5A0301F065A}" dt="2023-06-04T21:58:36.115" v="15699" actId="6264"/>
          <ac:spMkLst>
            <pc:docMk/>
            <pc:sldMk cId="563592907" sldId="2697"/>
            <ac:spMk id="9" creationId="{C6232D07-B809-D435-CAC9-17245CD5194D}"/>
          </ac:spMkLst>
        </pc:spChg>
        <pc:spChg chg="add del mod">
          <ac:chgData name="Bandara, Dilum (Data61, Eveleigh)" userId="7fa8ee33-8fdb-48f7-b772-d5ed5950799f" providerId="ADAL" clId="{00894395-18D3-9341-ABC0-F5A0301F065A}" dt="2023-06-04T21:58:36.115" v="15699" actId="6264"/>
          <ac:spMkLst>
            <pc:docMk/>
            <pc:sldMk cId="563592907" sldId="2697"/>
            <ac:spMk id="10" creationId="{F4BFE974-4E5E-019A-9A87-7B5D7048A810}"/>
          </ac:spMkLst>
        </pc:spChg>
        <pc:spChg chg="add del mod ord">
          <ac:chgData name="Bandara, Dilum (Data61, Eveleigh)" userId="7fa8ee33-8fdb-48f7-b772-d5ed5950799f" providerId="ADAL" clId="{00894395-18D3-9341-ABC0-F5A0301F065A}" dt="2023-06-04T22:08:18.785" v="16166" actId="700"/>
          <ac:spMkLst>
            <pc:docMk/>
            <pc:sldMk cId="563592907" sldId="2697"/>
            <ac:spMk id="11" creationId="{09F9811E-5EB6-85B6-40F5-0DD95341E98A}"/>
          </ac:spMkLst>
        </pc:spChg>
        <pc:spChg chg="add del mod ord">
          <ac:chgData name="Bandara, Dilum (Data61, Eveleigh)" userId="7fa8ee33-8fdb-48f7-b772-d5ed5950799f" providerId="ADAL" clId="{00894395-18D3-9341-ABC0-F5A0301F065A}" dt="2023-06-04T22:08:18.785" v="16166" actId="700"/>
          <ac:spMkLst>
            <pc:docMk/>
            <pc:sldMk cId="563592907" sldId="2697"/>
            <ac:spMk id="12" creationId="{7F283374-A0D1-D2F0-0BD8-E31A9C5A2561}"/>
          </ac:spMkLst>
        </pc:spChg>
        <pc:spChg chg="add del mod">
          <ac:chgData name="Bandara, Dilum (Data61, Eveleigh)" userId="7fa8ee33-8fdb-48f7-b772-d5ed5950799f" providerId="ADAL" clId="{00894395-18D3-9341-ABC0-F5A0301F065A}" dt="2023-06-05T01:22:08.321" v="16488" actId="6264"/>
          <ac:spMkLst>
            <pc:docMk/>
            <pc:sldMk cId="563592907" sldId="2697"/>
            <ac:spMk id="14" creationId="{0007C62D-D923-7BF6-5837-F565046F8F4F}"/>
          </ac:spMkLst>
        </pc:spChg>
        <pc:spChg chg="add del mod">
          <ac:chgData name="Bandara, Dilum (Data61, Eveleigh)" userId="7fa8ee33-8fdb-48f7-b772-d5ed5950799f" providerId="ADAL" clId="{00894395-18D3-9341-ABC0-F5A0301F065A}" dt="2023-06-05T01:22:08.321" v="16488" actId="6264"/>
          <ac:spMkLst>
            <pc:docMk/>
            <pc:sldMk cId="563592907" sldId="2697"/>
            <ac:spMk id="15" creationId="{CE204CF0-813E-EEB5-EA5F-F649537A42F9}"/>
          </ac:spMkLst>
        </pc:spChg>
        <pc:graphicFrameChg chg="add mod modGraphic">
          <ac:chgData name="Bandara, Dilum (Data61, Eveleigh)" userId="7fa8ee33-8fdb-48f7-b772-d5ed5950799f" providerId="ADAL" clId="{00894395-18D3-9341-ABC0-F5A0301F065A}" dt="2023-06-05T01:47:45.601" v="17138" actId="6549"/>
          <ac:graphicFrameMkLst>
            <pc:docMk/>
            <pc:sldMk cId="563592907" sldId="2697"/>
            <ac:graphicFrameMk id="13" creationId="{045DEB86-B73A-6B6E-589C-035221E9707E}"/>
          </ac:graphicFrameMkLst>
        </pc:graphicFrameChg>
      </pc:sldChg>
      <pc:sldChg chg="addSp delSp modSp new mod addAnim delAnim modAnim modNotesTx">
        <pc:chgData name="Bandara, Dilum (Data61, Eveleigh)" userId="7fa8ee33-8fdb-48f7-b772-d5ed5950799f" providerId="ADAL" clId="{00894395-18D3-9341-ABC0-F5A0301F065A}" dt="2023-06-05T05:38:30.666" v="22644" actId="20577"/>
        <pc:sldMkLst>
          <pc:docMk/>
          <pc:sldMk cId="411776376" sldId="2698"/>
        </pc:sldMkLst>
        <pc:spChg chg="mod">
          <ac:chgData name="Bandara, Dilum (Data61, Eveleigh)" userId="7fa8ee33-8fdb-48f7-b772-d5ed5950799f" providerId="ADAL" clId="{00894395-18D3-9341-ABC0-F5A0301F065A}" dt="2023-06-05T04:57:28.248" v="21187" actId="20577"/>
          <ac:spMkLst>
            <pc:docMk/>
            <pc:sldMk cId="411776376" sldId="2698"/>
            <ac:spMk id="2" creationId="{28055DFC-F7AC-D54C-019F-6E9520A4EDC2}"/>
          </ac:spMkLst>
        </pc:spChg>
        <pc:spChg chg="mod">
          <ac:chgData name="Bandara, Dilum (Data61, Eveleigh)" userId="7fa8ee33-8fdb-48f7-b772-d5ed5950799f" providerId="ADAL" clId="{00894395-18D3-9341-ABC0-F5A0301F065A}" dt="2023-06-05T04:53:31.290" v="21107" actId="20577"/>
          <ac:spMkLst>
            <pc:docMk/>
            <pc:sldMk cId="411776376" sldId="2698"/>
            <ac:spMk id="3" creationId="{09EFF186-C2B9-45E7-452E-DB70FE6FDE60}"/>
          </ac:spMkLst>
        </pc:spChg>
        <pc:spChg chg="add del mod">
          <ac:chgData name="Bandara, Dilum (Data61, Eveleigh)" userId="7fa8ee33-8fdb-48f7-b772-d5ed5950799f" providerId="ADAL" clId="{00894395-18D3-9341-ABC0-F5A0301F065A}" dt="2023-06-05T05:35:55.458" v="22529" actId="478"/>
          <ac:spMkLst>
            <pc:docMk/>
            <pc:sldMk cId="411776376" sldId="2698"/>
            <ac:spMk id="15" creationId="{731D5330-BF8F-F704-7239-24ACC5F16A1F}"/>
          </ac:spMkLst>
        </pc:spChg>
        <pc:spChg chg="add mod">
          <ac:chgData name="Bandara, Dilum (Data61, Eveleigh)" userId="7fa8ee33-8fdb-48f7-b772-d5ed5950799f" providerId="ADAL" clId="{00894395-18D3-9341-ABC0-F5A0301F065A}" dt="2023-06-05T05:36:08.996" v="22551" actId="1035"/>
          <ac:spMkLst>
            <pc:docMk/>
            <pc:sldMk cId="411776376" sldId="2698"/>
            <ac:spMk id="16" creationId="{7273AD8A-04CD-81AC-E4C4-8DBA3A33E8A8}"/>
          </ac:spMkLst>
        </pc:spChg>
        <pc:spChg chg="add mod">
          <ac:chgData name="Bandara, Dilum (Data61, Eveleigh)" userId="7fa8ee33-8fdb-48f7-b772-d5ed5950799f" providerId="ADAL" clId="{00894395-18D3-9341-ABC0-F5A0301F065A}" dt="2023-06-05T05:36:08.996" v="22551" actId="1035"/>
          <ac:spMkLst>
            <pc:docMk/>
            <pc:sldMk cId="411776376" sldId="2698"/>
            <ac:spMk id="17" creationId="{0EC41F5D-E157-5BC1-34A9-FBAA59679394}"/>
          </ac:spMkLst>
        </pc:spChg>
        <pc:spChg chg="add mod">
          <ac:chgData name="Bandara, Dilum (Data61, Eveleigh)" userId="7fa8ee33-8fdb-48f7-b772-d5ed5950799f" providerId="ADAL" clId="{00894395-18D3-9341-ABC0-F5A0301F065A}" dt="2023-06-05T05:36:08.996" v="22551" actId="1035"/>
          <ac:spMkLst>
            <pc:docMk/>
            <pc:sldMk cId="411776376" sldId="2698"/>
            <ac:spMk id="18" creationId="{BA9577B6-D13F-E6F6-380B-2A2AAA0855C5}"/>
          </ac:spMkLst>
        </pc:spChg>
        <pc:spChg chg="add del mod">
          <ac:chgData name="Bandara, Dilum (Data61, Eveleigh)" userId="7fa8ee33-8fdb-48f7-b772-d5ed5950799f" providerId="ADAL" clId="{00894395-18D3-9341-ABC0-F5A0301F065A}" dt="2023-06-05T05:05:53.906" v="21288" actId="478"/>
          <ac:spMkLst>
            <pc:docMk/>
            <pc:sldMk cId="411776376" sldId="2698"/>
            <ac:spMk id="23" creationId="{2DB039E0-F33B-AEEE-BFA1-E71C0F382E64}"/>
          </ac:spMkLst>
        </pc:spChg>
        <pc:spChg chg="add del mod">
          <ac:chgData name="Bandara, Dilum (Data61, Eveleigh)" userId="7fa8ee33-8fdb-48f7-b772-d5ed5950799f" providerId="ADAL" clId="{00894395-18D3-9341-ABC0-F5A0301F065A}" dt="2023-06-05T05:05:57.049" v="21290" actId="478"/>
          <ac:spMkLst>
            <pc:docMk/>
            <pc:sldMk cId="411776376" sldId="2698"/>
            <ac:spMk id="24" creationId="{DAB2909C-E89C-5F2C-6A9E-24D72CA8CCFA}"/>
          </ac:spMkLst>
        </pc:spChg>
        <pc:spChg chg="add del mod">
          <ac:chgData name="Bandara, Dilum (Data61, Eveleigh)" userId="7fa8ee33-8fdb-48f7-b772-d5ed5950799f" providerId="ADAL" clId="{00894395-18D3-9341-ABC0-F5A0301F065A}" dt="2023-06-05T05:05:55.456" v="21289" actId="478"/>
          <ac:spMkLst>
            <pc:docMk/>
            <pc:sldMk cId="411776376" sldId="2698"/>
            <ac:spMk id="25" creationId="{42622B6B-294A-D97E-EDCF-EFE7F80CAFDC}"/>
          </ac:spMkLst>
        </pc:spChg>
        <pc:spChg chg="add del mod">
          <ac:chgData name="Bandara, Dilum (Data61, Eveleigh)" userId="7fa8ee33-8fdb-48f7-b772-d5ed5950799f" providerId="ADAL" clId="{00894395-18D3-9341-ABC0-F5A0301F065A}" dt="2023-06-05T05:05:59.194" v="21291" actId="478"/>
          <ac:spMkLst>
            <pc:docMk/>
            <pc:sldMk cId="411776376" sldId="2698"/>
            <ac:spMk id="26" creationId="{01052622-6DEB-27F0-C2D2-78BE90762708}"/>
          </ac:spMkLst>
        </pc:spChg>
        <pc:spChg chg="add mod">
          <ac:chgData name="Bandara, Dilum (Data61, Eveleigh)" userId="7fa8ee33-8fdb-48f7-b772-d5ed5950799f" providerId="ADAL" clId="{00894395-18D3-9341-ABC0-F5A0301F065A}" dt="2023-06-05T05:13:22.870" v="21560" actId="164"/>
          <ac:spMkLst>
            <pc:docMk/>
            <pc:sldMk cId="411776376" sldId="2698"/>
            <ac:spMk id="28" creationId="{35D06D7F-0435-63AD-C29C-1F27301D7A3C}"/>
          </ac:spMkLst>
        </pc:spChg>
        <pc:spChg chg="add mod">
          <ac:chgData name="Bandara, Dilum (Data61, Eveleigh)" userId="7fa8ee33-8fdb-48f7-b772-d5ed5950799f" providerId="ADAL" clId="{00894395-18D3-9341-ABC0-F5A0301F065A}" dt="2023-06-05T05:13:22.870" v="21560" actId="164"/>
          <ac:spMkLst>
            <pc:docMk/>
            <pc:sldMk cId="411776376" sldId="2698"/>
            <ac:spMk id="29" creationId="{A6A5ECB2-F076-5CC3-4788-BCAFFA6F2BCB}"/>
          </ac:spMkLst>
        </pc:spChg>
        <pc:spChg chg="add mod">
          <ac:chgData name="Bandara, Dilum (Data61, Eveleigh)" userId="7fa8ee33-8fdb-48f7-b772-d5ed5950799f" providerId="ADAL" clId="{00894395-18D3-9341-ABC0-F5A0301F065A}" dt="2023-06-05T05:36:08.996" v="22551" actId="1035"/>
          <ac:spMkLst>
            <pc:docMk/>
            <pc:sldMk cId="411776376" sldId="2698"/>
            <ac:spMk id="67" creationId="{16B25B14-5873-95F4-19B8-E4DAB99BF68F}"/>
          </ac:spMkLst>
        </pc:spChg>
        <pc:spChg chg="add del mod">
          <ac:chgData name="Bandara, Dilum (Data61, Eveleigh)" userId="7fa8ee33-8fdb-48f7-b772-d5ed5950799f" providerId="ADAL" clId="{00894395-18D3-9341-ABC0-F5A0301F065A}" dt="2023-06-05T05:17:29.146" v="21597" actId="478"/>
          <ac:spMkLst>
            <pc:docMk/>
            <pc:sldMk cId="411776376" sldId="2698"/>
            <ac:spMk id="68" creationId="{24892A17-03CE-5648-E628-E4EAD1F37624}"/>
          </ac:spMkLst>
        </pc:spChg>
        <pc:spChg chg="add mod">
          <ac:chgData name="Bandara, Dilum (Data61, Eveleigh)" userId="7fa8ee33-8fdb-48f7-b772-d5ed5950799f" providerId="ADAL" clId="{00894395-18D3-9341-ABC0-F5A0301F065A}" dt="2023-06-05T05:36:18.666" v="22553" actId="1036"/>
          <ac:spMkLst>
            <pc:docMk/>
            <pc:sldMk cId="411776376" sldId="2698"/>
            <ac:spMk id="69" creationId="{5EEFE0AB-5B75-BA5B-30B7-15E2FB65AD9A}"/>
          </ac:spMkLst>
        </pc:spChg>
        <pc:grpChg chg="add del mod">
          <ac:chgData name="Bandara, Dilum (Data61, Eveleigh)" userId="7fa8ee33-8fdb-48f7-b772-d5ed5950799f" providerId="ADAL" clId="{00894395-18D3-9341-ABC0-F5A0301F065A}" dt="2023-06-05T05:35:42.634" v="22523" actId="164"/>
          <ac:grpSpMkLst>
            <pc:docMk/>
            <pc:sldMk cId="411776376" sldId="2698"/>
            <ac:grpSpMk id="63" creationId="{A8470CF5-D0FE-E011-796C-219367E0ED78}"/>
          </ac:grpSpMkLst>
        </pc:grpChg>
        <pc:grpChg chg="add del mod">
          <ac:chgData name="Bandara, Dilum (Data61, Eveleigh)" userId="7fa8ee33-8fdb-48f7-b772-d5ed5950799f" providerId="ADAL" clId="{00894395-18D3-9341-ABC0-F5A0301F065A}" dt="2023-06-05T05:36:13.699" v="22552" actId="1036"/>
          <ac:grpSpMkLst>
            <pc:docMk/>
            <pc:sldMk cId="411776376" sldId="2698"/>
            <ac:grpSpMk id="78" creationId="{34E5FCE5-26FB-A819-86AB-E8249EE849CE}"/>
          </ac:grpSpMkLst>
        </pc:grpChg>
        <pc:picChg chg="add del mod">
          <ac:chgData name="Bandara, Dilum (Data61, Eveleigh)" userId="7fa8ee33-8fdb-48f7-b772-d5ed5950799f" providerId="ADAL" clId="{00894395-18D3-9341-ABC0-F5A0301F065A}" dt="2023-06-05T05:35:52.276" v="22526" actId="478"/>
          <ac:picMkLst>
            <pc:docMk/>
            <pc:sldMk cId="411776376" sldId="2698"/>
            <ac:picMk id="6" creationId="{D9970A7E-D0C6-A30C-CE5B-E6A68760A808}"/>
          </ac:picMkLst>
        </pc:picChg>
        <pc:picChg chg="add mod">
          <ac:chgData name="Bandara, Dilum (Data61, Eveleigh)" userId="7fa8ee33-8fdb-48f7-b772-d5ed5950799f" providerId="ADAL" clId="{00894395-18D3-9341-ABC0-F5A0301F065A}" dt="2023-06-05T05:36:08.996" v="22551" actId="1035"/>
          <ac:picMkLst>
            <pc:docMk/>
            <pc:sldMk cId="411776376" sldId="2698"/>
            <ac:picMk id="8" creationId="{E97C1CEB-551D-D9BC-056B-80DA9BED2580}"/>
          </ac:picMkLst>
        </pc:picChg>
        <pc:picChg chg="add del mod">
          <ac:chgData name="Bandara, Dilum (Data61, Eveleigh)" userId="7fa8ee33-8fdb-48f7-b772-d5ed5950799f" providerId="ADAL" clId="{00894395-18D3-9341-ABC0-F5A0301F065A}" dt="2023-06-05T05:34:27.018" v="22494" actId="478"/>
          <ac:picMkLst>
            <pc:docMk/>
            <pc:sldMk cId="411776376" sldId="2698"/>
            <ac:picMk id="10" creationId="{5AE2D467-E5BD-B9D2-F624-B0BF61DAC06A}"/>
          </ac:picMkLst>
        </pc:picChg>
        <pc:picChg chg="add del mod">
          <ac:chgData name="Bandara, Dilum (Data61, Eveleigh)" userId="7fa8ee33-8fdb-48f7-b772-d5ed5950799f" providerId="ADAL" clId="{00894395-18D3-9341-ABC0-F5A0301F065A}" dt="2023-06-05T05:02:45.011" v="21230" actId="478"/>
          <ac:picMkLst>
            <pc:docMk/>
            <pc:sldMk cId="411776376" sldId="2698"/>
            <ac:picMk id="12" creationId="{C7D006A2-77F3-02D4-E719-13D3C40DC640}"/>
          </ac:picMkLst>
        </pc:picChg>
        <pc:picChg chg="add mod">
          <ac:chgData name="Bandara, Dilum (Data61, Eveleigh)" userId="7fa8ee33-8fdb-48f7-b772-d5ed5950799f" providerId="ADAL" clId="{00894395-18D3-9341-ABC0-F5A0301F065A}" dt="2023-06-05T05:36:08.996" v="22551" actId="1035"/>
          <ac:picMkLst>
            <pc:docMk/>
            <pc:sldMk cId="411776376" sldId="2698"/>
            <ac:picMk id="14" creationId="{8FA7562A-4D73-E419-47F2-C68F191D24DB}"/>
          </ac:picMkLst>
        </pc:picChg>
        <pc:picChg chg="add del mod">
          <ac:chgData name="Bandara, Dilum (Data61, Eveleigh)" userId="7fa8ee33-8fdb-48f7-b772-d5ed5950799f" providerId="ADAL" clId="{00894395-18D3-9341-ABC0-F5A0301F065A}" dt="2023-06-05T05:35:57.424" v="22530" actId="478"/>
          <ac:picMkLst>
            <pc:docMk/>
            <pc:sldMk cId="411776376" sldId="2698"/>
            <ac:picMk id="19" creationId="{34918DC3-300A-0595-CF11-18362D89B6BD}"/>
          </ac:picMkLst>
        </pc:picChg>
        <pc:picChg chg="add mod">
          <ac:chgData name="Bandara, Dilum (Data61, Eveleigh)" userId="7fa8ee33-8fdb-48f7-b772-d5ed5950799f" providerId="ADAL" clId="{00894395-18D3-9341-ABC0-F5A0301F065A}" dt="2023-06-05T05:15:12.559" v="21587" actId="1037"/>
          <ac:picMkLst>
            <pc:docMk/>
            <pc:sldMk cId="411776376" sldId="2698"/>
            <ac:picMk id="20" creationId="{FFE3508C-5E67-ECFF-0126-09DB51E28A80}"/>
          </ac:picMkLst>
        </pc:picChg>
        <pc:picChg chg="add del mod">
          <ac:chgData name="Bandara, Dilum (Data61, Eveleigh)" userId="7fa8ee33-8fdb-48f7-b772-d5ed5950799f" providerId="ADAL" clId="{00894395-18D3-9341-ABC0-F5A0301F065A}" dt="2023-06-05T05:35:04.600" v="22512" actId="478"/>
          <ac:picMkLst>
            <pc:docMk/>
            <pc:sldMk cId="411776376" sldId="2698"/>
            <ac:picMk id="21" creationId="{D4D70019-9359-4B8C-6372-1BC0F78C4D9B}"/>
          </ac:picMkLst>
        </pc:picChg>
        <pc:picChg chg="add mod">
          <ac:chgData name="Bandara, Dilum (Data61, Eveleigh)" userId="7fa8ee33-8fdb-48f7-b772-d5ed5950799f" providerId="ADAL" clId="{00894395-18D3-9341-ABC0-F5A0301F065A}" dt="2023-06-05T05:13:22.870" v="21560" actId="164"/>
          <ac:picMkLst>
            <pc:docMk/>
            <pc:sldMk cId="411776376" sldId="2698"/>
            <ac:picMk id="22" creationId="{678C3CF2-FB11-FFF1-A804-68D8CB52E8D4}"/>
          </ac:picMkLst>
        </pc:picChg>
        <pc:picChg chg="add mod">
          <ac:chgData name="Bandara, Dilum (Data61, Eveleigh)" userId="7fa8ee33-8fdb-48f7-b772-d5ed5950799f" providerId="ADAL" clId="{00894395-18D3-9341-ABC0-F5A0301F065A}" dt="2023-06-05T05:13:22.870" v="21560" actId="164"/>
          <ac:picMkLst>
            <pc:docMk/>
            <pc:sldMk cId="411776376" sldId="2698"/>
            <ac:picMk id="27" creationId="{0DBEC492-AF83-6D67-1CF7-1C97F395C077}"/>
          </ac:picMkLst>
        </pc:picChg>
        <pc:picChg chg="add del mod">
          <ac:chgData name="Bandara, Dilum (Data61, Eveleigh)" userId="7fa8ee33-8fdb-48f7-b772-d5ed5950799f" providerId="ADAL" clId="{00894395-18D3-9341-ABC0-F5A0301F065A}" dt="2023-06-05T05:10:30.540" v="21510"/>
          <ac:picMkLst>
            <pc:docMk/>
            <pc:sldMk cId="411776376" sldId="2698"/>
            <ac:picMk id="38" creationId="{B9F438E3-312E-5284-359B-1F1CD1711802}"/>
          </ac:picMkLst>
        </pc:picChg>
        <pc:picChg chg="add mod">
          <ac:chgData name="Bandara, Dilum (Data61, Eveleigh)" userId="7fa8ee33-8fdb-48f7-b772-d5ed5950799f" providerId="ADAL" clId="{00894395-18D3-9341-ABC0-F5A0301F065A}" dt="2023-06-05T05:37:09.304" v="22557" actId="1036"/>
          <ac:picMkLst>
            <pc:docMk/>
            <pc:sldMk cId="411776376" sldId="2698"/>
            <ac:picMk id="54" creationId="{3ABE8FE8-2A13-B355-3C99-7810262B0BC4}"/>
          </ac:picMkLst>
        </pc:picChg>
        <pc:picChg chg="add mod">
          <ac:chgData name="Bandara, Dilum (Data61, Eveleigh)" userId="7fa8ee33-8fdb-48f7-b772-d5ed5950799f" providerId="ADAL" clId="{00894395-18D3-9341-ABC0-F5A0301F065A}" dt="2023-06-05T05:36:08.996" v="22551" actId="1035"/>
          <ac:picMkLst>
            <pc:docMk/>
            <pc:sldMk cId="411776376" sldId="2698"/>
            <ac:picMk id="71" creationId="{D5578EE0-747C-2A90-AECE-6FA669CB2727}"/>
          </ac:picMkLst>
        </pc:picChg>
        <pc:picChg chg="add mod">
          <ac:chgData name="Bandara, Dilum (Data61, Eveleigh)" userId="7fa8ee33-8fdb-48f7-b772-d5ed5950799f" providerId="ADAL" clId="{00894395-18D3-9341-ABC0-F5A0301F065A}" dt="2023-06-05T05:35:42.634" v="22523" actId="164"/>
          <ac:picMkLst>
            <pc:docMk/>
            <pc:sldMk cId="411776376" sldId="2698"/>
            <ac:picMk id="74" creationId="{2F648E7D-C14B-770F-C332-32CF7348A598}"/>
          </ac:picMkLst>
        </pc:picChg>
        <pc:cxnChg chg="add del mod">
          <ac:chgData name="Bandara, Dilum (Data61, Eveleigh)" userId="7fa8ee33-8fdb-48f7-b772-d5ed5950799f" providerId="ADAL" clId="{00894395-18D3-9341-ABC0-F5A0301F065A}" dt="2023-06-05T05:35:53.190" v="22527" actId="478"/>
          <ac:cxnSpMkLst>
            <pc:docMk/>
            <pc:sldMk cId="411776376" sldId="2698"/>
            <ac:cxnSpMk id="31" creationId="{7A3812E1-9264-E524-F212-E99B30CC2B0B}"/>
          </ac:cxnSpMkLst>
        </pc:cxnChg>
        <pc:cxnChg chg="add mod">
          <ac:chgData name="Bandara, Dilum (Data61, Eveleigh)" userId="7fa8ee33-8fdb-48f7-b772-d5ed5950799f" providerId="ADAL" clId="{00894395-18D3-9341-ABC0-F5A0301F065A}" dt="2023-06-05T05:36:08.996" v="22551" actId="1035"/>
          <ac:cxnSpMkLst>
            <pc:docMk/>
            <pc:sldMk cId="411776376" sldId="2698"/>
            <ac:cxnSpMk id="32" creationId="{07DA8C82-A397-C0DA-088E-DAA4E28D8132}"/>
          </ac:cxnSpMkLst>
        </pc:cxnChg>
        <pc:cxnChg chg="add mod">
          <ac:chgData name="Bandara, Dilum (Data61, Eveleigh)" userId="7fa8ee33-8fdb-48f7-b772-d5ed5950799f" providerId="ADAL" clId="{00894395-18D3-9341-ABC0-F5A0301F065A}" dt="2023-06-05T05:36:08.996" v="22551" actId="1035"/>
          <ac:cxnSpMkLst>
            <pc:docMk/>
            <pc:sldMk cId="411776376" sldId="2698"/>
            <ac:cxnSpMk id="39" creationId="{16278F68-6DA3-EE54-791C-0FA931671265}"/>
          </ac:cxnSpMkLst>
        </pc:cxnChg>
        <pc:cxnChg chg="add del mod">
          <ac:chgData name="Bandara, Dilum (Data61, Eveleigh)" userId="7fa8ee33-8fdb-48f7-b772-d5ed5950799f" providerId="ADAL" clId="{00894395-18D3-9341-ABC0-F5A0301F065A}" dt="2023-06-05T05:35:59.326" v="22531" actId="478"/>
          <ac:cxnSpMkLst>
            <pc:docMk/>
            <pc:sldMk cId="411776376" sldId="2698"/>
            <ac:cxnSpMk id="43" creationId="{C3B76B6A-0F5E-A7F1-95A1-E07ECE37DABF}"/>
          </ac:cxnSpMkLst>
        </pc:cxnChg>
        <pc:cxnChg chg="add mod">
          <ac:chgData name="Bandara, Dilum (Data61, Eveleigh)" userId="7fa8ee33-8fdb-48f7-b772-d5ed5950799f" providerId="ADAL" clId="{00894395-18D3-9341-ABC0-F5A0301F065A}" dt="2023-06-05T05:35:44.347" v="22525" actId="478"/>
          <ac:cxnSpMkLst>
            <pc:docMk/>
            <pc:sldMk cId="411776376" sldId="2698"/>
            <ac:cxnSpMk id="44" creationId="{5DB975A3-419A-6A6B-2E5F-E8D7C9E610E0}"/>
          </ac:cxnSpMkLst>
        </pc:cxnChg>
        <pc:cxnChg chg="add mod">
          <ac:chgData name="Bandara, Dilum (Data61, Eveleigh)" userId="7fa8ee33-8fdb-48f7-b772-d5ed5950799f" providerId="ADAL" clId="{00894395-18D3-9341-ABC0-F5A0301F065A}" dt="2023-06-05T05:35:44.347" v="22525" actId="478"/>
          <ac:cxnSpMkLst>
            <pc:docMk/>
            <pc:sldMk cId="411776376" sldId="2698"/>
            <ac:cxnSpMk id="47" creationId="{5E9A58B6-0F55-3B89-CD7B-E7A5322B9B9F}"/>
          </ac:cxnSpMkLst>
        </pc:cxnChg>
        <pc:cxnChg chg="add mod">
          <ac:chgData name="Bandara, Dilum (Data61, Eveleigh)" userId="7fa8ee33-8fdb-48f7-b772-d5ed5950799f" providerId="ADAL" clId="{00894395-18D3-9341-ABC0-F5A0301F065A}" dt="2023-06-05T05:35:44.347" v="22525" actId="478"/>
          <ac:cxnSpMkLst>
            <pc:docMk/>
            <pc:sldMk cId="411776376" sldId="2698"/>
            <ac:cxnSpMk id="50" creationId="{40BE44AE-C6EA-E9BA-4BC6-E825EC86AF6F}"/>
          </ac:cxnSpMkLst>
        </pc:cxnChg>
        <pc:cxnChg chg="add mod">
          <ac:chgData name="Bandara, Dilum (Data61, Eveleigh)" userId="7fa8ee33-8fdb-48f7-b772-d5ed5950799f" providerId="ADAL" clId="{00894395-18D3-9341-ABC0-F5A0301F065A}" dt="2023-06-05T05:36:55.602" v="22556" actId="14100"/>
          <ac:cxnSpMkLst>
            <pc:docMk/>
            <pc:sldMk cId="411776376" sldId="2698"/>
            <ac:cxnSpMk id="53" creationId="{CD302ACE-6683-2AA8-CAD5-346D820609EC}"/>
          </ac:cxnSpMkLst>
        </pc:cxnChg>
        <pc:cxnChg chg="add mod">
          <ac:chgData name="Bandara, Dilum (Data61, Eveleigh)" userId="7fa8ee33-8fdb-48f7-b772-d5ed5950799f" providerId="ADAL" clId="{00894395-18D3-9341-ABC0-F5A0301F065A}" dt="2023-06-05T05:35:44.347" v="22525" actId="478"/>
          <ac:cxnSpMkLst>
            <pc:docMk/>
            <pc:sldMk cId="411776376" sldId="2698"/>
            <ac:cxnSpMk id="55" creationId="{C6ACE2F7-6D88-8482-B895-5C369C6A8E5D}"/>
          </ac:cxnSpMkLst>
        </pc:cxnChg>
        <pc:cxnChg chg="add mod">
          <ac:chgData name="Bandara, Dilum (Data61, Eveleigh)" userId="7fa8ee33-8fdb-48f7-b772-d5ed5950799f" providerId="ADAL" clId="{00894395-18D3-9341-ABC0-F5A0301F065A}" dt="2023-06-05T05:37:09.304" v="22557" actId="1036"/>
          <ac:cxnSpMkLst>
            <pc:docMk/>
            <pc:sldMk cId="411776376" sldId="2698"/>
            <ac:cxnSpMk id="59" creationId="{1FA8B22F-98FA-2FE6-69F6-862EE621CBAB}"/>
          </ac:cxnSpMkLst>
        </pc:cxnChg>
      </pc:sldChg>
      <pc:sldChg chg="del">
        <pc:chgData name="Bandara, Dilum (Data61, Eveleigh)" userId="7fa8ee33-8fdb-48f7-b772-d5ed5950799f" providerId="ADAL" clId="{00894395-18D3-9341-ABC0-F5A0301F065A}" dt="2023-05-31T06:40:42.067" v="26" actId="2696"/>
        <pc:sldMkLst>
          <pc:docMk/>
          <pc:sldMk cId="1534452740" sldId="2698"/>
        </pc:sldMkLst>
      </pc:sldChg>
      <pc:sldChg chg="new del">
        <pc:chgData name="Bandara, Dilum (Data61, Eveleigh)" userId="7fa8ee33-8fdb-48f7-b772-d5ed5950799f" providerId="ADAL" clId="{00894395-18D3-9341-ABC0-F5A0301F065A}" dt="2023-06-05T08:08:06.125" v="28810" actId="680"/>
        <pc:sldMkLst>
          <pc:docMk/>
          <pc:sldMk cId="1575398527" sldId="2699"/>
        </pc:sldMkLst>
      </pc:sldChg>
      <pc:sldChg chg="addSp delSp modSp new mod ord modClrScheme chgLayout modNotesTx">
        <pc:chgData name="Bandara, Dilum (Data61, Eveleigh)" userId="7fa8ee33-8fdb-48f7-b772-d5ed5950799f" providerId="ADAL" clId="{00894395-18D3-9341-ABC0-F5A0301F065A}" dt="2023-06-05T09:34:34.787" v="28897" actId="20577"/>
        <pc:sldMkLst>
          <pc:docMk/>
          <pc:sldMk cId="2790997161" sldId="2699"/>
        </pc:sldMkLst>
        <pc:spChg chg="mod ord">
          <ac:chgData name="Bandara, Dilum (Data61, Eveleigh)" userId="7fa8ee33-8fdb-48f7-b772-d5ed5950799f" providerId="ADAL" clId="{00894395-18D3-9341-ABC0-F5A0301F065A}" dt="2023-06-05T09:32:55.048" v="28864"/>
          <ac:spMkLst>
            <pc:docMk/>
            <pc:sldMk cId="2790997161" sldId="2699"/>
            <ac:spMk id="2" creationId="{3E264EB9-8E6E-083B-BEEE-84E5DC380218}"/>
          </ac:spMkLst>
        </pc:spChg>
        <pc:spChg chg="del mod ord">
          <ac:chgData name="Bandara, Dilum (Data61, Eveleigh)" userId="7fa8ee33-8fdb-48f7-b772-d5ed5950799f" providerId="ADAL" clId="{00894395-18D3-9341-ABC0-F5A0301F065A}" dt="2023-06-05T09:28:38.604" v="28846" actId="26606"/>
          <ac:spMkLst>
            <pc:docMk/>
            <pc:sldMk cId="2790997161" sldId="2699"/>
            <ac:spMk id="3" creationId="{75627B4F-375F-14D2-2AD5-56B930189B84}"/>
          </ac:spMkLst>
        </pc:spChg>
        <pc:spChg chg="mod ord">
          <ac:chgData name="Bandara, Dilum (Data61, Eveleigh)" userId="7fa8ee33-8fdb-48f7-b772-d5ed5950799f" providerId="ADAL" clId="{00894395-18D3-9341-ABC0-F5A0301F065A}" dt="2023-06-05T09:28:38.604" v="28846" actId="26606"/>
          <ac:spMkLst>
            <pc:docMk/>
            <pc:sldMk cId="2790997161" sldId="2699"/>
            <ac:spMk id="4" creationId="{24E9DF46-2E26-0A41-5F36-FC38570D8297}"/>
          </ac:spMkLst>
        </pc:spChg>
        <pc:graphicFrameChg chg="add mod">
          <ac:chgData name="Bandara, Dilum (Data61, Eveleigh)" userId="7fa8ee33-8fdb-48f7-b772-d5ed5950799f" providerId="ADAL" clId="{00894395-18D3-9341-ABC0-F5A0301F065A}" dt="2023-06-05T09:32:29.297" v="28860" actId="20577"/>
          <ac:graphicFrameMkLst>
            <pc:docMk/>
            <pc:sldMk cId="2790997161" sldId="2699"/>
            <ac:graphicFrameMk id="6" creationId="{39F3EA6E-EFCD-F6B1-5561-2C87F3365934}"/>
          </ac:graphicFrameMkLst>
        </pc:graphicFrameChg>
      </pc:sldChg>
      <pc:sldChg chg="addSp delSp modSp new mod modClrScheme chgLayout modNotesTx">
        <pc:chgData name="Bandara, Dilum (Data61, Eveleigh)" userId="7fa8ee33-8fdb-48f7-b772-d5ed5950799f" providerId="ADAL" clId="{00894395-18D3-9341-ABC0-F5A0301F065A}" dt="2023-06-05T11:16:35.162" v="32908" actId="1035"/>
        <pc:sldMkLst>
          <pc:docMk/>
          <pc:sldMk cId="4096248286" sldId="2700"/>
        </pc:sldMkLst>
        <pc:spChg chg="del">
          <ac:chgData name="Bandara, Dilum (Data61, Eveleigh)" userId="7fa8ee33-8fdb-48f7-b772-d5ed5950799f" providerId="ADAL" clId="{00894395-18D3-9341-ABC0-F5A0301F065A}" dt="2023-06-05T09:38:32.390" v="28899" actId="700"/>
          <ac:spMkLst>
            <pc:docMk/>
            <pc:sldMk cId="4096248286" sldId="2700"/>
            <ac:spMk id="2" creationId="{54717FFE-A387-85F5-DB04-23138075FDAE}"/>
          </ac:spMkLst>
        </pc:spChg>
        <pc:spChg chg="del mod ord">
          <ac:chgData name="Bandara, Dilum (Data61, Eveleigh)" userId="7fa8ee33-8fdb-48f7-b772-d5ed5950799f" providerId="ADAL" clId="{00894395-18D3-9341-ABC0-F5A0301F065A}" dt="2023-06-05T09:38:32.390" v="28899" actId="700"/>
          <ac:spMkLst>
            <pc:docMk/>
            <pc:sldMk cId="4096248286" sldId="2700"/>
            <ac:spMk id="3" creationId="{FEB23DF3-2001-55CC-68D2-05860E776D45}"/>
          </ac:spMkLst>
        </pc:spChg>
        <pc:spChg chg="mod ord">
          <ac:chgData name="Bandara, Dilum (Data61, Eveleigh)" userId="7fa8ee33-8fdb-48f7-b772-d5ed5950799f" providerId="ADAL" clId="{00894395-18D3-9341-ABC0-F5A0301F065A}" dt="2023-06-05T09:38:32.390" v="28899" actId="700"/>
          <ac:spMkLst>
            <pc:docMk/>
            <pc:sldMk cId="4096248286" sldId="2700"/>
            <ac:spMk id="4" creationId="{8E0131E8-A7AF-BA08-A374-8711F2F336D9}"/>
          </ac:spMkLst>
        </pc:spChg>
        <pc:spChg chg="add mod ord">
          <ac:chgData name="Bandara, Dilum (Data61, Eveleigh)" userId="7fa8ee33-8fdb-48f7-b772-d5ed5950799f" providerId="ADAL" clId="{00894395-18D3-9341-ABC0-F5A0301F065A}" dt="2023-06-05T09:38:34.393" v="28903" actId="20577"/>
          <ac:spMkLst>
            <pc:docMk/>
            <pc:sldMk cId="4096248286" sldId="2700"/>
            <ac:spMk id="5" creationId="{BD0688B6-72FC-F8D6-4B80-EFCFCA691A1C}"/>
          </ac:spMkLst>
        </pc:spChg>
        <pc:spChg chg="add mod">
          <ac:chgData name="Bandara, Dilum (Data61, Eveleigh)" userId="7fa8ee33-8fdb-48f7-b772-d5ed5950799f" providerId="ADAL" clId="{00894395-18D3-9341-ABC0-F5A0301F065A}" dt="2023-06-05T09:41:08.025" v="28935" actId="1038"/>
          <ac:spMkLst>
            <pc:docMk/>
            <pc:sldMk cId="4096248286" sldId="2700"/>
            <ac:spMk id="7" creationId="{D763CDBB-0A06-5DBE-A1EF-19EC2E427415}"/>
          </ac:spMkLst>
        </pc:spChg>
        <pc:spChg chg="add mod">
          <ac:chgData name="Bandara, Dilum (Data61, Eveleigh)" userId="7fa8ee33-8fdb-48f7-b772-d5ed5950799f" providerId="ADAL" clId="{00894395-18D3-9341-ABC0-F5A0301F065A}" dt="2023-06-05T11:16:35.162" v="32908" actId="1035"/>
          <ac:spMkLst>
            <pc:docMk/>
            <pc:sldMk cId="4096248286" sldId="2700"/>
            <ac:spMk id="9" creationId="{94CAA63D-CD29-2D5C-27F4-9837BBCE2682}"/>
          </ac:spMkLst>
        </pc:spChg>
        <pc:spChg chg="add mod">
          <ac:chgData name="Bandara, Dilum (Data61, Eveleigh)" userId="7fa8ee33-8fdb-48f7-b772-d5ed5950799f" providerId="ADAL" clId="{00894395-18D3-9341-ABC0-F5A0301F065A}" dt="2023-06-05T09:56:07.086" v="28988" actId="20577"/>
          <ac:spMkLst>
            <pc:docMk/>
            <pc:sldMk cId="4096248286" sldId="2700"/>
            <ac:spMk id="10" creationId="{8265E755-FAC9-85F9-464E-224A5D634A59}"/>
          </ac:spMkLst>
        </pc:spChg>
        <pc:spChg chg="add mod">
          <ac:chgData name="Bandara, Dilum (Data61, Eveleigh)" userId="7fa8ee33-8fdb-48f7-b772-d5ed5950799f" providerId="ADAL" clId="{00894395-18D3-9341-ABC0-F5A0301F065A}" dt="2023-06-05T09:56:47.610" v="29016" actId="1036"/>
          <ac:spMkLst>
            <pc:docMk/>
            <pc:sldMk cId="4096248286" sldId="2700"/>
            <ac:spMk id="11" creationId="{6F222D31-93FB-4767-919D-1AF908BEC91F}"/>
          </ac:spMkLst>
        </pc:spChg>
        <pc:picChg chg="add mod">
          <ac:chgData name="Bandara, Dilum (Data61, Eveleigh)" userId="7fa8ee33-8fdb-48f7-b772-d5ed5950799f" providerId="ADAL" clId="{00894395-18D3-9341-ABC0-F5A0301F065A}" dt="2023-06-05T11:16:32.037" v="32907" actId="1035"/>
          <ac:picMkLst>
            <pc:docMk/>
            <pc:sldMk cId="4096248286" sldId="2700"/>
            <ac:picMk id="2050" creationId="{25D46F35-508E-1951-8BB5-7E84FA99379A}"/>
          </ac:picMkLst>
        </pc:picChg>
      </pc:sldChg>
      <pc:sldMasterChg chg="delSldLayout">
        <pc:chgData name="Bandara, Dilum (Data61, Eveleigh)" userId="7fa8ee33-8fdb-48f7-b772-d5ed5950799f" providerId="ADAL" clId="{00894395-18D3-9341-ABC0-F5A0301F065A}" dt="2023-06-05T10:52:15.490" v="30856" actId="2696"/>
        <pc:sldMasterMkLst>
          <pc:docMk/>
          <pc:sldMasterMk cId="3838291267" sldId="2147483765"/>
        </pc:sldMasterMkLst>
        <pc:sldLayoutChg chg="del">
          <pc:chgData name="Bandara, Dilum (Data61, Eveleigh)" userId="7fa8ee33-8fdb-48f7-b772-d5ed5950799f" providerId="ADAL" clId="{00894395-18D3-9341-ABC0-F5A0301F065A}" dt="2023-05-31T07:17:54.643" v="130" actId="2696"/>
          <pc:sldLayoutMkLst>
            <pc:docMk/>
            <pc:sldMasterMk cId="3838291267" sldId="2147483765"/>
            <pc:sldLayoutMk cId="1433096610" sldId="2147483832"/>
          </pc:sldLayoutMkLst>
        </pc:sldLayoutChg>
        <pc:sldLayoutChg chg="del">
          <pc:chgData name="Bandara, Dilum (Data61, Eveleigh)" userId="7fa8ee33-8fdb-48f7-b772-d5ed5950799f" providerId="ADAL" clId="{00894395-18D3-9341-ABC0-F5A0301F065A}" dt="2023-06-05T10:52:15.490" v="30856" actId="2696"/>
          <pc:sldLayoutMkLst>
            <pc:docMk/>
            <pc:sldMasterMk cId="3838291267" sldId="2147483765"/>
            <pc:sldLayoutMk cId="3910922041" sldId="2147483833"/>
          </pc:sldLayoutMkLst>
        </pc:sldLayoutChg>
        <pc:sldLayoutChg chg="del">
          <pc:chgData name="Bandara, Dilum (Data61, Eveleigh)" userId="7fa8ee33-8fdb-48f7-b772-d5ed5950799f" providerId="ADAL" clId="{00894395-18D3-9341-ABC0-F5A0301F065A}" dt="2023-05-31T07:17:47.514" v="128" actId="2696"/>
          <pc:sldLayoutMkLst>
            <pc:docMk/>
            <pc:sldMasterMk cId="3838291267" sldId="2147483765"/>
            <pc:sldLayoutMk cId="1120697065" sldId="2147483834"/>
          </pc:sldLayoutMkLst>
        </pc:sldLayoutChg>
      </pc:sldMasterChg>
    </pc:docChg>
  </pc:docChgLst>
  <pc:docChgLst>
    <pc:chgData name="Bandara, Dilum (Data61, Eveleigh)" userId="7fa8ee33-8fdb-48f7-b772-d5ed5950799f" providerId="ADAL" clId="{C874D7C9-BDCF-4448-A681-1B188F9BE784}"/>
    <pc:docChg chg="undo redo custSel addSld delSld modSld sldOrd">
      <pc:chgData name="Bandara, Dilum (Data61, Eveleigh)" userId="7fa8ee33-8fdb-48f7-b772-d5ed5950799f" providerId="ADAL" clId="{C874D7C9-BDCF-4448-A681-1B188F9BE784}" dt="2023-05-22T05:47:37.116" v="9863" actId="14100"/>
      <pc:docMkLst>
        <pc:docMk/>
      </pc:docMkLst>
      <pc:sldChg chg="addSp delSp modSp add mod modClrScheme chgLayout">
        <pc:chgData name="Bandara, Dilum (Data61, Eveleigh)" userId="7fa8ee33-8fdb-48f7-b772-d5ed5950799f" providerId="ADAL" clId="{C874D7C9-BDCF-4448-A681-1B188F9BE784}" dt="2023-05-14T20:39:32.234" v="38"/>
        <pc:sldMkLst>
          <pc:docMk/>
          <pc:sldMk cId="2709302895" sldId="259"/>
        </pc:sldMkLst>
        <pc:spChg chg="add mod ord">
          <ac:chgData name="Bandara, Dilum (Data61, Eveleigh)" userId="7fa8ee33-8fdb-48f7-b772-d5ed5950799f" providerId="ADAL" clId="{C874D7C9-BDCF-4448-A681-1B188F9BE784}" dt="2023-05-14T20:39:32.234" v="38"/>
          <ac:spMkLst>
            <pc:docMk/>
            <pc:sldMk cId="2709302895" sldId="259"/>
            <ac:spMk id="2" creationId="{8E4D8724-D71F-81F9-98F4-F7DB3B32AAC4}"/>
          </ac:spMkLst>
        </pc:spChg>
        <pc:spChg chg="del mod ord">
          <ac:chgData name="Bandara, Dilum (Data61, Eveleigh)" userId="7fa8ee33-8fdb-48f7-b772-d5ed5950799f" providerId="ADAL" clId="{C874D7C9-BDCF-4448-A681-1B188F9BE784}" dt="2023-05-14T20:39:23.779" v="35" actId="700"/>
          <ac:spMkLst>
            <pc:docMk/>
            <pc:sldMk cId="2709302895" sldId="259"/>
            <ac:spMk id="3" creationId="{D4D8F7B6-AE54-4235-8548-9E05ADB75AA7}"/>
          </ac:spMkLst>
        </pc:spChg>
        <pc:spChg chg="del mod ord">
          <ac:chgData name="Bandara, Dilum (Data61, Eveleigh)" userId="7fa8ee33-8fdb-48f7-b772-d5ed5950799f" providerId="ADAL" clId="{C874D7C9-BDCF-4448-A681-1B188F9BE784}" dt="2023-05-14T20:39:30.489" v="37" actId="478"/>
          <ac:spMkLst>
            <pc:docMk/>
            <pc:sldMk cId="2709302895" sldId="259"/>
            <ac:spMk id="5" creationId="{C7F6E236-A42A-4614-AB96-69D6FFD57297}"/>
          </ac:spMkLst>
        </pc:spChg>
      </pc:sldChg>
      <pc:sldChg chg="modSp add del mod">
        <pc:chgData name="Bandara, Dilum (Data61, Eveleigh)" userId="7fa8ee33-8fdb-48f7-b772-d5ed5950799f" providerId="ADAL" clId="{C874D7C9-BDCF-4448-A681-1B188F9BE784}" dt="2023-05-14T21:18:22.759" v="694" actId="2696"/>
        <pc:sldMkLst>
          <pc:docMk/>
          <pc:sldMk cId="1778242835" sldId="260"/>
        </pc:sldMkLst>
        <pc:spChg chg="mod">
          <ac:chgData name="Bandara, Dilum (Data61, Eveleigh)" userId="7fa8ee33-8fdb-48f7-b772-d5ed5950799f" providerId="ADAL" clId="{C874D7C9-BDCF-4448-A681-1B188F9BE784}" dt="2023-05-14T20:38:46.230" v="15" actId="27636"/>
          <ac:spMkLst>
            <pc:docMk/>
            <pc:sldMk cId="1778242835" sldId="260"/>
            <ac:spMk id="2" creationId="{3209CA5C-A139-492C-9AE6-44B2B07270DE}"/>
          </ac:spMkLst>
        </pc:spChg>
      </pc:sldChg>
      <pc:sldChg chg="addSp delSp modSp add mod modAnim chgLayout modNotesTx">
        <pc:chgData name="Bandara, Dilum (Data61, Eveleigh)" userId="7fa8ee33-8fdb-48f7-b772-d5ed5950799f" providerId="ADAL" clId="{C874D7C9-BDCF-4448-A681-1B188F9BE784}" dt="2023-05-15T08:46:49.366" v="3160" actId="20577"/>
        <pc:sldMkLst>
          <pc:docMk/>
          <pc:sldMk cId="750518419" sldId="330"/>
        </pc:sldMkLst>
        <pc:spChg chg="mod ord">
          <ac:chgData name="Bandara, Dilum (Data61, Eveleigh)" userId="7fa8ee33-8fdb-48f7-b772-d5ed5950799f" providerId="ADAL" clId="{C874D7C9-BDCF-4448-A681-1B188F9BE784}" dt="2023-05-14T21:22:29.309" v="735" actId="27636"/>
          <ac:spMkLst>
            <pc:docMk/>
            <pc:sldMk cId="750518419" sldId="330"/>
            <ac:spMk id="2" creationId="{00000000-0000-0000-0000-000000000000}"/>
          </ac:spMkLst>
        </pc:spChg>
        <pc:spChg chg="mod">
          <ac:chgData name="Bandara, Dilum (Data61, Eveleigh)" userId="7fa8ee33-8fdb-48f7-b772-d5ed5950799f" providerId="ADAL" clId="{C874D7C9-BDCF-4448-A681-1B188F9BE784}" dt="2023-05-15T08:23:02.312" v="2653" actId="12788"/>
          <ac:spMkLst>
            <pc:docMk/>
            <pc:sldMk cId="750518419" sldId="330"/>
            <ac:spMk id="4" creationId="{00000000-0000-0000-0000-000000000000}"/>
          </ac:spMkLst>
        </pc:spChg>
        <pc:spChg chg="add mod">
          <ac:chgData name="Bandara, Dilum (Data61, Eveleigh)" userId="7fa8ee33-8fdb-48f7-b772-d5ed5950799f" providerId="ADAL" clId="{C874D7C9-BDCF-4448-A681-1B188F9BE784}" dt="2023-05-15T08:06:58.463" v="1820"/>
          <ac:spMkLst>
            <pc:docMk/>
            <pc:sldMk cId="750518419" sldId="330"/>
            <ac:spMk id="6" creationId="{A7468093-C5FF-5C6C-041C-B7D42FC68405}"/>
          </ac:spMkLst>
        </pc:spChg>
        <pc:spChg chg="mod">
          <ac:chgData name="Bandara, Dilum (Data61, Eveleigh)" userId="7fa8ee33-8fdb-48f7-b772-d5ed5950799f" providerId="ADAL" clId="{C874D7C9-BDCF-4448-A681-1B188F9BE784}" dt="2023-05-15T08:23:02.312" v="2653" actId="12788"/>
          <ac:spMkLst>
            <pc:docMk/>
            <pc:sldMk cId="750518419" sldId="330"/>
            <ac:spMk id="7" creationId="{00000000-0000-0000-0000-000000000000}"/>
          </ac:spMkLst>
        </pc:spChg>
        <pc:spChg chg="add mod">
          <ac:chgData name="Bandara, Dilum (Data61, Eveleigh)" userId="7fa8ee33-8fdb-48f7-b772-d5ed5950799f" providerId="ADAL" clId="{C874D7C9-BDCF-4448-A681-1B188F9BE784}" dt="2023-05-15T08:46:49.366" v="3160" actId="20577"/>
          <ac:spMkLst>
            <pc:docMk/>
            <pc:sldMk cId="750518419" sldId="330"/>
            <ac:spMk id="8" creationId="{7F49A48E-1826-42BF-1594-76C1049D6377}"/>
          </ac:spMkLst>
        </pc:spChg>
        <pc:spChg chg="add mod">
          <ac:chgData name="Bandara, Dilum (Data61, Eveleigh)" userId="7fa8ee33-8fdb-48f7-b772-d5ed5950799f" providerId="ADAL" clId="{C874D7C9-BDCF-4448-A681-1B188F9BE784}" dt="2023-05-15T08:44:17.034" v="3136" actId="207"/>
          <ac:spMkLst>
            <pc:docMk/>
            <pc:sldMk cId="750518419" sldId="330"/>
            <ac:spMk id="10" creationId="{F2FF6EE7-3686-F58B-C840-31452119D15C}"/>
          </ac:spMkLst>
        </pc:spChg>
        <pc:spChg chg="add mod">
          <ac:chgData name="Bandara, Dilum (Data61, Eveleigh)" userId="7fa8ee33-8fdb-48f7-b772-d5ed5950799f" providerId="ADAL" clId="{C874D7C9-BDCF-4448-A681-1B188F9BE784}" dt="2023-05-15T08:43:18.728" v="3134" actId="207"/>
          <ac:spMkLst>
            <pc:docMk/>
            <pc:sldMk cId="750518419" sldId="330"/>
            <ac:spMk id="11" creationId="{3342BFC0-ABB7-FAD6-7DC8-373BF052EF4A}"/>
          </ac:spMkLst>
        </pc:spChg>
        <pc:spChg chg="add del mod">
          <ac:chgData name="Bandara, Dilum (Data61, Eveleigh)" userId="7fa8ee33-8fdb-48f7-b772-d5ed5950799f" providerId="ADAL" clId="{C874D7C9-BDCF-4448-A681-1B188F9BE784}" dt="2023-05-15T08:28:08.373" v="2870" actId="11529"/>
          <ac:spMkLst>
            <pc:docMk/>
            <pc:sldMk cId="750518419" sldId="330"/>
            <ac:spMk id="12" creationId="{FAFE643C-55E1-BABE-D6E9-0D65BAE256DB}"/>
          </ac:spMkLst>
        </pc:spChg>
        <pc:spChg chg="add mod">
          <ac:chgData name="Bandara, Dilum (Data61, Eveleigh)" userId="7fa8ee33-8fdb-48f7-b772-d5ed5950799f" providerId="ADAL" clId="{C874D7C9-BDCF-4448-A681-1B188F9BE784}" dt="2023-05-15T08:40:53.267" v="3122" actId="14100"/>
          <ac:spMkLst>
            <pc:docMk/>
            <pc:sldMk cId="750518419" sldId="330"/>
            <ac:spMk id="13" creationId="{314DF1DA-566E-1115-F80E-0D28AEF68188}"/>
          </ac:spMkLst>
        </pc:spChg>
        <pc:spChg chg="add del mod">
          <ac:chgData name="Bandara, Dilum (Data61, Eveleigh)" userId="7fa8ee33-8fdb-48f7-b772-d5ed5950799f" providerId="ADAL" clId="{C874D7C9-BDCF-4448-A681-1B188F9BE784}" dt="2023-05-15T08:44:21.091" v="3137" actId="21"/>
          <ac:spMkLst>
            <pc:docMk/>
            <pc:sldMk cId="750518419" sldId="330"/>
            <ac:spMk id="15" creationId="{226AD657-37D3-1735-2411-60A6250DFE8E}"/>
          </ac:spMkLst>
        </pc:spChg>
        <pc:spChg chg="add del mod">
          <ac:chgData name="Bandara, Dilum (Data61, Eveleigh)" userId="7fa8ee33-8fdb-48f7-b772-d5ed5950799f" providerId="ADAL" clId="{C874D7C9-BDCF-4448-A681-1B188F9BE784}" dt="2023-05-15T08:44:21.091" v="3137" actId="21"/>
          <ac:spMkLst>
            <pc:docMk/>
            <pc:sldMk cId="750518419" sldId="330"/>
            <ac:spMk id="16" creationId="{96A14911-8E82-867A-AECC-E1D5B33EB67D}"/>
          </ac:spMkLst>
        </pc:spChg>
        <pc:spChg chg="add del mod">
          <ac:chgData name="Bandara, Dilum (Data61, Eveleigh)" userId="7fa8ee33-8fdb-48f7-b772-d5ed5950799f" providerId="ADAL" clId="{C874D7C9-BDCF-4448-A681-1B188F9BE784}" dt="2023-05-15T08:44:21.091" v="3137" actId="21"/>
          <ac:spMkLst>
            <pc:docMk/>
            <pc:sldMk cId="750518419" sldId="330"/>
            <ac:spMk id="17" creationId="{C8E57684-CFC2-5D78-A9EC-507A0E4DE53B}"/>
          </ac:spMkLst>
        </pc:spChg>
        <pc:spChg chg="mod">
          <ac:chgData name="Bandara, Dilum (Data61, Eveleigh)" userId="7fa8ee33-8fdb-48f7-b772-d5ed5950799f" providerId="ADAL" clId="{C874D7C9-BDCF-4448-A681-1B188F9BE784}" dt="2023-05-15T08:22:37.960" v="2649" actId="12788"/>
          <ac:spMkLst>
            <pc:docMk/>
            <pc:sldMk cId="750518419" sldId="330"/>
            <ac:spMk id="38" creationId="{00000000-0000-0000-0000-000000000000}"/>
          </ac:spMkLst>
        </pc:spChg>
        <pc:spChg chg="mod">
          <ac:chgData name="Bandara, Dilum (Data61, Eveleigh)" userId="7fa8ee33-8fdb-48f7-b772-d5ed5950799f" providerId="ADAL" clId="{C874D7C9-BDCF-4448-A681-1B188F9BE784}" dt="2023-05-15T08:22:37.960" v="2649" actId="12788"/>
          <ac:spMkLst>
            <pc:docMk/>
            <pc:sldMk cId="750518419" sldId="330"/>
            <ac:spMk id="41" creationId="{00000000-0000-0000-0000-000000000000}"/>
          </ac:spMkLst>
        </pc:spChg>
        <pc:grpChg chg="add mod">
          <ac:chgData name="Bandara, Dilum (Data61, Eveleigh)" userId="7fa8ee33-8fdb-48f7-b772-d5ed5950799f" providerId="ADAL" clId="{C874D7C9-BDCF-4448-A681-1B188F9BE784}" dt="2023-05-15T08:41:11.198" v="3128" actId="1037"/>
          <ac:grpSpMkLst>
            <pc:docMk/>
            <pc:sldMk cId="750518419" sldId="330"/>
            <ac:grpSpMk id="14" creationId="{D241F58E-EFD3-B556-2AD4-E419717484AC}"/>
          </ac:grpSpMkLst>
        </pc:grpChg>
        <pc:picChg chg="mod">
          <ac:chgData name="Bandara, Dilum (Data61, Eveleigh)" userId="7fa8ee33-8fdb-48f7-b772-d5ed5950799f" providerId="ADAL" clId="{C874D7C9-BDCF-4448-A681-1B188F9BE784}" dt="2023-05-15T08:23:02.312" v="2653" actId="12788"/>
          <ac:picMkLst>
            <pc:docMk/>
            <pc:sldMk cId="750518419" sldId="330"/>
            <ac:picMk id="21" creationId="{00000000-0000-0000-0000-000000000000}"/>
          </ac:picMkLst>
        </pc:picChg>
        <pc:picChg chg="mod">
          <ac:chgData name="Bandara, Dilum (Data61, Eveleigh)" userId="7fa8ee33-8fdb-48f7-b772-d5ed5950799f" providerId="ADAL" clId="{C874D7C9-BDCF-4448-A681-1B188F9BE784}" dt="2023-05-15T08:22:40.622" v="2652" actId="1037"/>
          <ac:picMkLst>
            <pc:docMk/>
            <pc:sldMk cId="750518419" sldId="330"/>
            <ac:picMk id="44" creationId="{00000000-0000-0000-0000-000000000000}"/>
          </ac:picMkLst>
        </pc:picChg>
      </pc:sldChg>
      <pc:sldChg chg="addSp modSp add mod modClrScheme chgLayout modNotesTx">
        <pc:chgData name="Bandara, Dilum (Data61, Eveleigh)" userId="7fa8ee33-8fdb-48f7-b772-d5ed5950799f" providerId="ADAL" clId="{C874D7C9-BDCF-4448-A681-1B188F9BE784}" dt="2023-05-15T08:06:58.463" v="1820"/>
        <pc:sldMkLst>
          <pc:docMk/>
          <pc:sldMk cId="1944205196" sldId="332"/>
        </pc:sldMkLst>
        <pc:spChg chg="add mod">
          <ac:chgData name="Bandara, Dilum (Data61, Eveleigh)" userId="7fa8ee33-8fdb-48f7-b772-d5ed5950799f" providerId="ADAL" clId="{C874D7C9-BDCF-4448-A681-1B188F9BE784}" dt="2023-05-15T08:06:58.463" v="1820"/>
          <ac:spMkLst>
            <pc:docMk/>
            <pc:sldMk cId="1944205196" sldId="332"/>
            <ac:spMk id="2" creationId="{644EB369-C668-23D0-C960-324803952B51}"/>
          </ac:spMkLst>
        </pc:spChg>
        <pc:spChg chg="mod ord">
          <ac:chgData name="Bandara, Dilum (Data61, Eveleigh)" userId="7fa8ee33-8fdb-48f7-b772-d5ed5950799f" providerId="ADAL" clId="{C874D7C9-BDCF-4448-A681-1B188F9BE784}" dt="2023-05-14T21:18:37.747" v="695" actId="700"/>
          <ac:spMkLst>
            <pc:docMk/>
            <pc:sldMk cId="1944205196" sldId="332"/>
            <ac:spMk id="8" creationId="{EEFAF764-B4A9-4F0C-8CB3-B417D28D196F}"/>
          </ac:spMkLst>
        </pc:spChg>
        <pc:picChg chg="mod ord">
          <ac:chgData name="Bandara, Dilum (Data61, Eveleigh)" userId="7fa8ee33-8fdb-48f7-b772-d5ed5950799f" providerId="ADAL" clId="{C874D7C9-BDCF-4448-A681-1B188F9BE784}" dt="2023-05-14T21:18:43.743" v="697" actId="1076"/>
          <ac:picMkLst>
            <pc:docMk/>
            <pc:sldMk cId="1944205196" sldId="332"/>
            <ac:picMk id="9" creationId="{3C264CC9-B61F-4CFF-8DAE-B9393913BF6D}"/>
          </ac:picMkLst>
        </pc:picChg>
      </pc:sldChg>
      <pc:sldChg chg="addSp delSp modSp add mod modNotesTx">
        <pc:chgData name="Bandara, Dilum (Data61, Eveleigh)" userId="7fa8ee33-8fdb-48f7-b772-d5ed5950799f" providerId="ADAL" clId="{C874D7C9-BDCF-4448-A681-1B188F9BE784}" dt="2023-05-15T10:07:36.324" v="5429" actId="20577"/>
        <pc:sldMkLst>
          <pc:docMk/>
          <pc:sldMk cId="4105264076" sldId="334"/>
        </pc:sldMkLst>
        <pc:spChg chg="mod">
          <ac:chgData name="Bandara, Dilum (Data61, Eveleigh)" userId="7fa8ee33-8fdb-48f7-b772-d5ed5950799f" providerId="ADAL" clId="{C874D7C9-BDCF-4448-A681-1B188F9BE784}" dt="2023-05-14T21:23:57.784" v="757"/>
          <ac:spMkLst>
            <pc:docMk/>
            <pc:sldMk cId="4105264076" sldId="334"/>
            <ac:spMk id="2" creationId="{00000000-0000-0000-0000-000000000000}"/>
          </ac:spMkLst>
        </pc:spChg>
        <pc:spChg chg="mod">
          <ac:chgData name="Bandara, Dilum (Data61, Eveleigh)" userId="7fa8ee33-8fdb-48f7-b772-d5ed5950799f" providerId="ADAL" clId="{C874D7C9-BDCF-4448-A681-1B188F9BE784}" dt="2023-05-14T21:23:57.784" v="757"/>
          <ac:spMkLst>
            <pc:docMk/>
            <pc:sldMk cId="4105264076" sldId="334"/>
            <ac:spMk id="3" creationId="{00000000-0000-0000-0000-000000000000}"/>
          </ac:spMkLst>
        </pc:spChg>
        <pc:spChg chg="add mod">
          <ac:chgData name="Bandara, Dilum (Data61, Eveleigh)" userId="7fa8ee33-8fdb-48f7-b772-d5ed5950799f" providerId="ADAL" clId="{C874D7C9-BDCF-4448-A681-1B188F9BE784}" dt="2023-05-15T08:06:58.463" v="1820"/>
          <ac:spMkLst>
            <pc:docMk/>
            <pc:sldMk cId="4105264076" sldId="334"/>
            <ac:spMk id="5" creationId="{065E3EFC-5BAE-3F8C-F52F-427B418558E1}"/>
          </ac:spMkLst>
        </pc:spChg>
        <pc:spChg chg="add del mod">
          <ac:chgData name="Bandara, Dilum (Data61, Eveleigh)" userId="7fa8ee33-8fdb-48f7-b772-d5ed5950799f" providerId="ADAL" clId="{C874D7C9-BDCF-4448-A681-1B188F9BE784}" dt="2023-05-14T21:23:57.784" v="757"/>
          <ac:spMkLst>
            <pc:docMk/>
            <pc:sldMk cId="4105264076" sldId="334"/>
            <ac:spMk id="5" creationId="{20D35A77-2615-EC50-7BD8-3D2A0A41FACB}"/>
          </ac:spMkLst>
        </pc:spChg>
        <pc:spChg chg="add del mod">
          <ac:chgData name="Bandara, Dilum (Data61, Eveleigh)" userId="7fa8ee33-8fdb-48f7-b772-d5ed5950799f" providerId="ADAL" clId="{C874D7C9-BDCF-4448-A681-1B188F9BE784}" dt="2023-05-14T21:23:57.784" v="757"/>
          <ac:spMkLst>
            <pc:docMk/>
            <pc:sldMk cId="4105264076" sldId="334"/>
            <ac:spMk id="6" creationId="{5547E2E2-D8E1-5304-8324-FD93DA6D9F85}"/>
          </ac:spMkLst>
        </pc:spChg>
      </pc:sldChg>
      <pc:sldChg chg="addSp delSp modSp add mod modNotesTx">
        <pc:chgData name="Bandara, Dilum (Data61, Eveleigh)" userId="7fa8ee33-8fdb-48f7-b772-d5ed5950799f" providerId="ADAL" clId="{C874D7C9-BDCF-4448-A681-1B188F9BE784}" dt="2023-05-15T10:15:04.833" v="5813" actId="20577"/>
        <pc:sldMkLst>
          <pc:docMk/>
          <pc:sldMk cId="547284822" sldId="335"/>
        </pc:sldMkLst>
        <pc:spChg chg="add del mod">
          <ac:chgData name="Bandara, Dilum (Data61, Eveleigh)" userId="7fa8ee33-8fdb-48f7-b772-d5ed5950799f" providerId="ADAL" clId="{C874D7C9-BDCF-4448-A681-1B188F9BE784}" dt="2023-05-14T21:24:02.357" v="758"/>
          <ac:spMkLst>
            <pc:docMk/>
            <pc:sldMk cId="547284822" sldId="335"/>
            <ac:spMk id="2" creationId="{1485C90F-43D8-38FA-4BC7-3EF50BEC72DB}"/>
          </ac:spMkLst>
        </pc:spChg>
        <pc:spChg chg="add mod">
          <ac:chgData name="Bandara, Dilum (Data61, Eveleigh)" userId="7fa8ee33-8fdb-48f7-b772-d5ed5950799f" providerId="ADAL" clId="{C874D7C9-BDCF-4448-A681-1B188F9BE784}" dt="2023-05-15T08:06:58.463" v="1820"/>
          <ac:spMkLst>
            <pc:docMk/>
            <pc:sldMk cId="547284822" sldId="335"/>
            <ac:spMk id="2" creationId="{BF72962E-3003-F6BB-7340-E31BB11FEB12}"/>
          </ac:spMkLst>
        </pc:spChg>
        <pc:spChg chg="mod">
          <ac:chgData name="Bandara, Dilum (Data61, Eveleigh)" userId="7fa8ee33-8fdb-48f7-b772-d5ed5950799f" providerId="ADAL" clId="{C874D7C9-BDCF-4448-A681-1B188F9BE784}" dt="2023-05-15T10:12:00.037" v="5633" actId="1036"/>
          <ac:spMkLst>
            <pc:docMk/>
            <pc:sldMk cId="547284822" sldId="335"/>
            <ac:spMk id="3" creationId="{C5CDE9A5-9D9B-4C11-BB8A-9B91BD796316}"/>
          </ac:spMkLst>
        </pc:spChg>
        <pc:spChg chg="add del mod">
          <ac:chgData name="Bandara, Dilum (Data61, Eveleigh)" userId="7fa8ee33-8fdb-48f7-b772-d5ed5950799f" providerId="ADAL" clId="{C874D7C9-BDCF-4448-A681-1B188F9BE784}" dt="2023-05-14T21:24:02.357" v="758"/>
          <ac:spMkLst>
            <pc:docMk/>
            <pc:sldMk cId="547284822" sldId="335"/>
            <ac:spMk id="4" creationId="{6FF443B7-F017-FB56-F4CA-3B56F4F6719E}"/>
          </ac:spMkLst>
        </pc:spChg>
        <pc:spChg chg="mod">
          <ac:chgData name="Bandara, Dilum (Data61, Eveleigh)" userId="7fa8ee33-8fdb-48f7-b772-d5ed5950799f" providerId="ADAL" clId="{C874D7C9-BDCF-4448-A681-1B188F9BE784}" dt="2023-05-14T21:24:02.357" v="758"/>
          <ac:spMkLst>
            <pc:docMk/>
            <pc:sldMk cId="547284822" sldId="335"/>
            <ac:spMk id="78" creationId="{00000000-0000-0000-0000-000000000000}"/>
          </ac:spMkLst>
        </pc:spChg>
      </pc:sldChg>
      <pc:sldChg chg="addSp delSp modSp add mod modNotesTx">
        <pc:chgData name="Bandara, Dilum (Data61, Eveleigh)" userId="7fa8ee33-8fdb-48f7-b772-d5ed5950799f" providerId="ADAL" clId="{C874D7C9-BDCF-4448-A681-1B188F9BE784}" dt="2023-05-15T10:39:45.503" v="7880" actId="20577"/>
        <pc:sldMkLst>
          <pc:docMk/>
          <pc:sldMk cId="3516234236" sldId="339"/>
        </pc:sldMkLst>
        <pc:spChg chg="mod">
          <ac:chgData name="Bandara, Dilum (Data61, Eveleigh)" userId="7fa8ee33-8fdb-48f7-b772-d5ed5950799f" providerId="ADAL" clId="{C874D7C9-BDCF-4448-A681-1B188F9BE784}" dt="2023-05-14T21:24:31.068" v="769"/>
          <ac:spMkLst>
            <pc:docMk/>
            <pc:sldMk cId="3516234236" sldId="339"/>
            <ac:spMk id="2" creationId="{D245BDED-6781-4340-9F39-BCFB1756BE99}"/>
          </ac:spMkLst>
        </pc:spChg>
        <pc:spChg chg="add mod">
          <ac:chgData name="Bandara, Dilum (Data61, Eveleigh)" userId="7fa8ee33-8fdb-48f7-b772-d5ed5950799f" providerId="ADAL" clId="{C874D7C9-BDCF-4448-A681-1B188F9BE784}" dt="2023-05-15T08:06:58.463" v="1820"/>
          <ac:spMkLst>
            <pc:docMk/>
            <pc:sldMk cId="3516234236" sldId="339"/>
            <ac:spMk id="3" creationId="{3F50C003-7FA7-E053-9CEA-7D46CCE9C9DB}"/>
          </ac:spMkLst>
        </pc:spChg>
        <pc:spChg chg="add del mod">
          <ac:chgData name="Bandara, Dilum (Data61, Eveleigh)" userId="7fa8ee33-8fdb-48f7-b772-d5ed5950799f" providerId="ADAL" clId="{C874D7C9-BDCF-4448-A681-1B188F9BE784}" dt="2023-05-14T21:24:31.068" v="769"/>
          <ac:spMkLst>
            <pc:docMk/>
            <pc:sldMk cId="3516234236" sldId="339"/>
            <ac:spMk id="3" creationId="{D0FC69DD-D2AE-4564-F981-6F5DD4E4388E}"/>
          </ac:spMkLst>
        </pc:spChg>
        <pc:spChg chg="add del mod">
          <ac:chgData name="Bandara, Dilum (Data61, Eveleigh)" userId="7fa8ee33-8fdb-48f7-b772-d5ed5950799f" providerId="ADAL" clId="{C874D7C9-BDCF-4448-A681-1B188F9BE784}" dt="2023-05-14T21:24:31.068" v="769"/>
          <ac:spMkLst>
            <pc:docMk/>
            <pc:sldMk cId="3516234236" sldId="339"/>
            <ac:spMk id="4" creationId="{79724237-7152-2968-9696-B7C78DECD383}"/>
          </ac:spMkLst>
        </pc:spChg>
        <pc:spChg chg="mod">
          <ac:chgData name="Bandara, Dilum (Data61, Eveleigh)" userId="7fa8ee33-8fdb-48f7-b772-d5ed5950799f" providerId="ADAL" clId="{C874D7C9-BDCF-4448-A681-1B188F9BE784}" dt="2023-05-15T10:36:03.077" v="7602" actId="20577"/>
          <ac:spMkLst>
            <pc:docMk/>
            <pc:sldMk cId="3516234236" sldId="339"/>
            <ac:spMk id="5" creationId="{61B881E8-51FA-40E1-B086-3A466FE985B8}"/>
          </ac:spMkLst>
        </pc:spChg>
      </pc:sldChg>
      <pc:sldChg chg="addSp delSp modSp add mod modNotesTx">
        <pc:chgData name="Bandara, Dilum (Data61, Eveleigh)" userId="7fa8ee33-8fdb-48f7-b772-d5ed5950799f" providerId="ADAL" clId="{C874D7C9-BDCF-4448-A681-1B188F9BE784}" dt="2023-05-15T10:30:37.515" v="7307" actId="20577"/>
        <pc:sldMkLst>
          <pc:docMk/>
          <pc:sldMk cId="3239310619" sldId="346"/>
        </pc:sldMkLst>
        <pc:spChg chg="mod">
          <ac:chgData name="Bandara, Dilum (Data61, Eveleigh)" userId="7fa8ee33-8fdb-48f7-b772-d5ed5950799f" providerId="ADAL" clId="{C874D7C9-BDCF-4448-A681-1B188F9BE784}" dt="2023-05-14T21:24:23.970" v="765"/>
          <ac:spMkLst>
            <pc:docMk/>
            <pc:sldMk cId="3239310619" sldId="346"/>
            <ac:spMk id="2" creationId="{00000000-0000-0000-0000-000000000000}"/>
          </ac:spMkLst>
        </pc:spChg>
        <pc:spChg chg="mod">
          <ac:chgData name="Bandara, Dilum (Data61, Eveleigh)" userId="7fa8ee33-8fdb-48f7-b772-d5ed5950799f" providerId="ADAL" clId="{C874D7C9-BDCF-4448-A681-1B188F9BE784}" dt="2023-05-15T10:23:54.369" v="6568" actId="20577"/>
          <ac:spMkLst>
            <pc:docMk/>
            <pc:sldMk cId="3239310619" sldId="346"/>
            <ac:spMk id="3" creationId="{00000000-0000-0000-0000-000000000000}"/>
          </ac:spMkLst>
        </pc:spChg>
        <pc:spChg chg="add mod">
          <ac:chgData name="Bandara, Dilum (Data61, Eveleigh)" userId="7fa8ee33-8fdb-48f7-b772-d5ed5950799f" providerId="ADAL" clId="{C874D7C9-BDCF-4448-A681-1B188F9BE784}" dt="2023-05-15T08:06:58.463" v="1820"/>
          <ac:spMkLst>
            <pc:docMk/>
            <pc:sldMk cId="3239310619" sldId="346"/>
            <ac:spMk id="4" creationId="{7AD0BBBA-9DE3-FF9F-A00D-C0DAC7BDBEDF}"/>
          </ac:spMkLst>
        </pc:spChg>
        <pc:spChg chg="add del mod">
          <ac:chgData name="Bandara, Dilum (Data61, Eveleigh)" userId="7fa8ee33-8fdb-48f7-b772-d5ed5950799f" providerId="ADAL" clId="{C874D7C9-BDCF-4448-A681-1B188F9BE784}" dt="2023-05-14T21:24:23.970" v="765"/>
          <ac:spMkLst>
            <pc:docMk/>
            <pc:sldMk cId="3239310619" sldId="346"/>
            <ac:spMk id="4" creationId="{839B22BF-AA9B-1F60-4491-92EFD7C27E93}"/>
          </ac:spMkLst>
        </pc:spChg>
        <pc:spChg chg="add del mod">
          <ac:chgData name="Bandara, Dilum (Data61, Eveleigh)" userId="7fa8ee33-8fdb-48f7-b772-d5ed5950799f" providerId="ADAL" clId="{C874D7C9-BDCF-4448-A681-1B188F9BE784}" dt="2023-05-14T21:24:23.970" v="765"/>
          <ac:spMkLst>
            <pc:docMk/>
            <pc:sldMk cId="3239310619" sldId="346"/>
            <ac:spMk id="5" creationId="{98322660-C73B-CF7A-4AC7-D40AD6738D6C}"/>
          </ac:spMkLst>
        </pc:spChg>
      </pc:sldChg>
      <pc:sldChg chg="addSp delSp modSp add mod modNotesTx">
        <pc:chgData name="Bandara, Dilum (Data61, Eveleigh)" userId="7fa8ee33-8fdb-48f7-b772-d5ed5950799f" providerId="ADAL" clId="{C874D7C9-BDCF-4448-A681-1B188F9BE784}" dt="2023-05-15T11:06:57.435" v="9708" actId="2"/>
        <pc:sldMkLst>
          <pc:docMk/>
          <pc:sldMk cId="4045080994" sldId="348"/>
        </pc:sldMkLst>
        <pc:spChg chg="mod">
          <ac:chgData name="Bandara, Dilum (Data61, Eveleigh)" userId="7fa8ee33-8fdb-48f7-b772-d5ed5950799f" providerId="ADAL" clId="{C874D7C9-BDCF-4448-A681-1B188F9BE784}" dt="2023-05-14T21:24:43.987" v="778" actId="20577"/>
          <ac:spMkLst>
            <pc:docMk/>
            <pc:sldMk cId="4045080994" sldId="348"/>
            <ac:spMk id="2" creationId="{00000000-0000-0000-0000-000000000000}"/>
          </ac:spMkLst>
        </pc:spChg>
        <pc:spChg chg="mod">
          <ac:chgData name="Bandara, Dilum (Data61, Eveleigh)" userId="7fa8ee33-8fdb-48f7-b772-d5ed5950799f" providerId="ADAL" clId="{C874D7C9-BDCF-4448-A681-1B188F9BE784}" dt="2023-05-14T21:24:34.177" v="771"/>
          <ac:spMkLst>
            <pc:docMk/>
            <pc:sldMk cId="4045080994" sldId="348"/>
            <ac:spMk id="3" creationId="{00000000-0000-0000-0000-000000000000}"/>
          </ac:spMkLst>
        </pc:spChg>
        <pc:spChg chg="add mod">
          <ac:chgData name="Bandara, Dilum (Data61, Eveleigh)" userId="7fa8ee33-8fdb-48f7-b772-d5ed5950799f" providerId="ADAL" clId="{C874D7C9-BDCF-4448-A681-1B188F9BE784}" dt="2023-05-15T08:06:58.463" v="1820"/>
          <ac:spMkLst>
            <pc:docMk/>
            <pc:sldMk cId="4045080994" sldId="348"/>
            <ac:spMk id="4" creationId="{5EB89F1A-9078-9C3C-F953-12AEC05DC924}"/>
          </ac:spMkLst>
        </pc:spChg>
        <pc:spChg chg="add del mod">
          <ac:chgData name="Bandara, Dilum (Data61, Eveleigh)" userId="7fa8ee33-8fdb-48f7-b772-d5ed5950799f" providerId="ADAL" clId="{C874D7C9-BDCF-4448-A681-1B188F9BE784}" dt="2023-05-14T21:24:34.177" v="771"/>
          <ac:spMkLst>
            <pc:docMk/>
            <pc:sldMk cId="4045080994" sldId="348"/>
            <ac:spMk id="4" creationId="{8E24B202-AD5B-096A-15C1-E6A96A503D7C}"/>
          </ac:spMkLst>
        </pc:spChg>
        <pc:spChg chg="add del mod">
          <ac:chgData name="Bandara, Dilum (Data61, Eveleigh)" userId="7fa8ee33-8fdb-48f7-b772-d5ed5950799f" providerId="ADAL" clId="{C874D7C9-BDCF-4448-A681-1B188F9BE784}" dt="2023-05-14T21:24:34.177" v="771"/>
          <ac:spMkLst>
            <pc:docMk/>
            <pc:sldMk cId="4045080994" sldId="348"/>
            <ac:spMk id="5" creationId="{7CC8C13A-C42C-86DC-AACD-DC13691A1624}"/>
          </ac:spMkLst>
        </pc:spChg>
        <pc:graphicFrameChg chg="mod">
          <ac:chgData name="Bandara, Dilum (Data61, Eveleigh)" userId="7fa8ee33-8fdb-48f7-b772-d5ed5950799f" providerId="ADAL" clId="{C874D7C9-BDCF-4448-A681-1B188F9BE784}" dt="2023-05-15T11:06:57.435" v="9708" actId="2"/>
          <ac:graphicFrameMkLst>
            <pc:docMk/>
            <pc:sldMk cId="4045080994" sldId="348"/>
            <ac:graphicFrameMk id="14" creationId="{00000000-0000-0000-0000-000000000000}"/>
          </ac:graphicFrameMkLst>
        </pc:graphicFrameChg>
      </pc:sldChg>
      <pc:sldChg chg="addSp delSp modSp add mod modNotesTx">
        <pc:chgData name="Bandara, Dilum (Data61, Eveleigh)" userId="7fa8ee33-8fdb-48f7-b772-d5ed5950799f" providerId="ADAL" clId="{C874D7C9-BDCF-4448-A681-1B188F9BE784}" dt="2023-05-15T11:06:59.125" v="9709" actId="2"/>
        <pc:sldMkLst>
          <pc:docMk/>
          <pc:sldMk cId="3297003066" sldId="349"/>
        </pc:sldMkLst>
        <pc:spChg chg="mod">
          <ac:chgData name="Bandara, Dilum (Data61, Eveleigh)" userId="7fa8ee33-8fdb-48f7-b772-d5ed5950799f" providerId="ADAL" clId="{C874D7C9-BDCF-4448-A681-1B188F9BE784}" dt="2023-05-14T21:24:55.688" v="782"/>
          <ac:spMkLst>
            <pc:docMk/>
            <pc:sldMk cId="3297003066" sldId="349"/>
            <ac:spMk id="2" creationId="{00000000-0000-0000-0000-000000000000}"/>
          </ac:spMkLst>
        </pc:spChg>
        <pc:spChg chg="mod">
          <ac:chgData name="Bandara, Dilum (Data61, Eveleigh)" userId="7fa8ee33-8fdb-48f7-b772-d5ed5950799f" providerId="ADAL" clId="{C874D7C9-BDCF-4448-A681-1B188F9BE784}" dt="2023-05-15T10:50:33.941" v="8660" actId="20577"/>
          <ac:spMkLst>
            <pc:docMk/>
            <pc:sldMk cId="3297003066" sldId="349"/>
            <ac:spMk id="3" creationId="{00000000-0000-0000-0000-000000000000}"/>
          </ac:spMkLst>
        </pc:spChg>
        <pc:spChg chg="add del mod">
          <ac:chgData name="Bandara, Dilum (Data61, Eveleigh)" userId="7fa8ee33-8fdb-48f7-b772-d5ed5950799f" providerId="ADAL" clId="{C874D7C9-BDCF-4448-A681-1B188F9BE784}" dt="2023-05-14T21:24:55.688" v="782"/>
          <ac:spMkLst>
            <pc:docMk/>
            <pc:sldMk cId="3297003066" sldId="349"/>
            <ac:spMk id="4" creationId="{1E31DA5D-21BF-6087-72C0-FE77D21CEDC9}"/>
          </ac:spMkLst>
        </pc:spChg>
        <pc:spChg chg="add mod">
          <ac:chgData name="Bandara, Dilum (Data61, Eveleigh)" userId="7fa8ee33-8fdb-48f7-b772-d5ed5950799f" providerId="ADAL" clId="{C874D7C9-BDCF-4448-A681-1B188F9BE784}" dt="2023-05-15T08:06:58.463" v="1820"/>
          <ac:spMkLst>
            <pc:docMk/>
            <pc:sldMk cId="3297003066" sldId="349"/>
            <ac:spMk id="4" creationId="{308A55C1-93E7-9E73-726B-3A2E806DB981}"/>
          </ac:spMkLst>
        </pc:spChg>
        <pc:spChg chg="add del mod">
          <ac:chgData name="Bandara, Dilum (Data61, Eveleigh)" userId="7fa8ee33-8fdb-48f7-b772-d5ed5950799f" providerId="ADAL" clId="{C874D7C9-BDCF-4448-A681-1B188F9BE784}" dt="2023-05-14T21:24:55.688" v="782"/>
          <ac:spMkLst>
            <pc:docMk/>
            <pc:sldMk cId="3297003066" sldId="349"/>
            <ac:spMk id="5" creationId="{779B056B-ACED-8C93-6311-4AE341591589}"/>
          </ac:spMkLst>
        </pc:spChg>
        <pc:spChg chg="mod">
          <ac:chgData name="Bandara, Dilum (Data61, Eveleigh)" userId="7fa8ee33-8fdb-48f7-b772-d5ed5950799f" providerId="ADAL" clId="{C874D7C9-BDCF-4448-A681-1B188F9BE784}" dt="2023-05-15T10:49:47.147" v="8630" actId="1035"/>
          <ac:spMkLst>
            <pc:docMk/>
            <pc:sldMk cId="3297003066" sldId="349"/>
            <ac:spMk id="6" creationId="{00000000-0000-0000-0000-000000000000}"/>
          </ac:spMkLst>
        </pc:spChg>
        <pc:spChg chg="mod">
          <ac:chgData name="Bandara, Dilum (Data61, Eveleigh)" userId="7fa8ee33-8fdb-48f7-b772-d5ed5950799f" providerId="ADAL" clId="{C874D7C9-BDCF-4448-A681-1B188F9BE784}" dt="2023-05-15T11:06:59.125" v="9709" actId="2"/>
          <ac:spMkLst>
            <pc:docMk/>
            <pc:sldMk cId="3297003066" sldId="349"/>
            <ac:spMk id="8" creationId="{00000000-0000-0000-0000-000000000000}"/>
          </ac:spMkLst>
        </pc:spChg>
      </pc:sldChg>
      <pc:sldChg chg="addSp delSp modSp add mod modClrScheme chgLayout modNotesTx">
        <pc:chgData name="Bandara, Dilum (Data61, Eveleigh)" userId="7fa8ee33-8fdb-48f7-b772-d5ed5950799f" providerId="ADAL" clId="{C874D7C9-BDCF-4448-A681-1B188F9BE784}" dt="2023-05-15T11:00:25.778" v="9464" actId="20577"/>
        <pc:sldMkLst>
          <pc:docMk/>
          <pc:sldMk cId="2882751944" sldId="350"/>
        </pc:sldMkLst>
        <pc:spChg chg="mod ord">
          <ac:chgData name="Bandara, Dilum (Data61, Eveleigh)" userId="7fa8ee33-8fdb-48f7-b772-d5ed5950799f" providerId="ADAL" clId="{C874D7C9-BDCF-4448-A681-1B188F9BE784}" dt="2023-05-14T21:25:01.743" v="784" actId="700"/>
          <ac:spMkLst>
            <pc:docMk/>
            <pc:sldMk cId="2882751944" sldId="350"/>
            <ac:spMk id="2" creationId="{00000000-0000-0000-0000-000000000000}"/>
          </ac:spMkLst>
        </pc:spChg>
        <pc:spChg chg="add mod">
          <ac:chgData name="Bandara, Dilum (Data61, Eveleigh)" userId="7fa8ee33-8fdb-48f7-b772-d5ed5950799f" providerId="ADAL" clId="{C874D7C9-BDCF-4448-A681-1B188F9BE784}" dt="2023-05-15T08:06:58.463" v="1820"/>
          <ac:spMkLst>
            <pc:docMk/>
            <pc:sldMk cId="2882751944" sldId="350"/>
            <ac:spMk id="3" creationId="{2E5716C0-E2E5-0B5D-CE05-AEF40FB5E1E5}"/>
          </ac:spMkLst>
        </pc:spChg>
        <pc:spChg chg="add del mod">
          <ac:chgData name="Bandara, Dilum (Data61, Eveleigh)" userId="7fa8ee33-8fdb-48f7-b772-d5ed5950799f" providerId="ADAL" clId="{C874D7C9-BDCF-4448-A681-1B188F9BE784}" dt="2023-05-14T21:24:59.452" v="783"/>
          <ac:spMkLst>
            <pc:docMk/>
            <pc:sldMk cId="2882751944" sldId="350"/>
            <ac:spMk id="3" creationId="{5D3A8200-17C0-25E1-F0D5-D588C81C3E3D}"/>
          </ac:spMkLst>
        </pc:spChg>
        <pc:spChg chg="add del mod">
          <ac:chgData name="Bandara, Dilum (Data61, Eveleigh)" userId="7fa8ee33-8fdb-48f7-b772-d5ed5950799f" providerId="ADAL" clId="{C874D7C9-BDCF-4448-A681-1B188F9BE784}" dt="2023-05-14T21:24:59.452" v="783"/>
          <ac:spMkLst>
            <pc:docMk/>
            <pc:sldMk cId="2882751944" sldId="350"/>
            <ac:spMk id="4" creationId="{D71063D8-25F3-5EE7-FAFA-E5025D355450}"/>
          </ac:spMkLst>
        </pc:spChg>
        <pc:graphicFrameChg chg="mod ord">
          <ac:chgData name="Bandara, Dilum (Data61, Eveleigh)" userId="7fa8ee33-8fdb-48f7-b772-d5ed5950799f" providerId="ADAL" clId="{C874D7C9-BDCF-4448-A681-1B188F9BE784}" dt="2023-05-14T21:25:06.125" v="785" actId="1076"/>
          <ac:graphicFrameMkLst>
            <pc:docMk/>
            <pc:sldMk cId="2882751944" sldId="350"/>
            <ac:graphicFrameMk id="8" creationId="{AA23DC0A-EFDA-4917-8CF4-2246A7FF19A4}"/>
          </ac:graphicFrameMkLst>
        </pc:graphicFrameChg>
      </pc:sldChg>
      <pc:sldChg chg="addSp delSp modSp add mod chgLayout modNotesTx">
        <pc:chgData name="Bandara, Dilum (Data61, Eveleigh)" userId="7fa8ee33-8fdb-48f7-b772-d5ed5950799f" providerId="ADAL" clId="{C874D7C9-BDCF-4448-A681-1B188F9BE784}" dt="2023-05-15T09:17:04.264" v="3522" actId="20577"/>
        <pc:sldMkLst>
          <pc:docMk/>
          <pc:sldMk cId="1925987602" sldId="356"/>
        </pc:sldMkLst>
        <pc:spChg chg="mod ord">
          <ac:chgData name="Bandara, Dilum (Data61, Eveleigh)" userId="7fa8ee33-8fdb-48f7-b772-d5ed5950799f" providerId="ADAL" clId="{C874D7C9-BDCF-4448-A681-1B188F9BE784}" dt="2023-05-14T21:22:33.999" v="736" actId="700"/>
          <ac:spMkLst>
            <pc:docMk/>
            <pc:sldMk cId="1925987602" sldId="356"/>
            <ac:spMk id="2" creationId="{92218435-337C-4CC8-8086-47A88C8DD80C}"/>
          </ac:spMkLst>
        </pc:spChg>
        <pc:spChg chg="add mod">
          <ac:chgData name="Bandara, Dilum (Data61, Eveleigh)" userId="7fa8ee33-8fdb-48f7-b772-d5ed5950799f" providerId="ADAL" clId="{C874D7C9-BDCF-4448-A681-1B188F9BE784}" dt="2023-05-15T08:06:58.463" v="1820"/>
          <ac:spMkLst>
            <pc:docMk/>
            <pc:sldMk cId="1925987602" sldId="356"/>
            <ac:spMk id="3" creationId="{F187B91A-E173-03ED-CB6D-026C694BF002}"/>
          </ac:spMkLst>
        </pc:spChg>
        <pc:spChg chg="add del mod">
          <ac:chgData name="Bandara, Dilum (Data61, Eveleigh)" userId="7fa8ee33-8fdb-48f7-b772-d5ed5950799f" providerId="ADAL" clId="{C874D7C9-BDCF-4448-A681-1B188F9BE784}" dt="2023-05-15T08:45:29.504" v="3146" actId="478"/>
          <ac:spMkLst>
            <pc:docMk/>
            <pc:sldMk cId="1925987602" sldId="356"/>
            <ac:spMk id="4" creationId="{C5A0AADA-1B4F-BBF5-2C9A-0EC1B1428B87}"/>
          </ac:spMkLst>
        </pc:spChg>
        <pc:spChg chg="add del mod">
          <ac:chgData name="Bandara, Dilum (Data61, Eveleigh)" userId="7fa8ee33-8fdb-48f7-b772-d5ed5950799f" providerId="ADAL" clId="{C874D7C9-BDCF-4448-A681-1B188F9BE784}" dt="2023-05-15T08:44:58.827" v="3140" actId="478"/>
          <ac:spMkLst>
            <pc:docMk/>
            <pc:sldMk cId="1925987602" sldId="356"/>
            <ac:spMk id="5" creationId="{7B5C1B89-FE65-F2E2-0F63-ADC41312EAAE}"/>
          </ac:spMkLst>
        </pc:spChg>
        <pc:spChg chg="add del mod">
          <ac:chgData name="Bandara, Dilum (Data61, Eveleigh)" userId="7fa8ee33-8fdb-48f7-b772-d5ed5950799f" providerId="ADAL" clId="{C874D7C9-BDCF-4448-A681-1B188F9BE784}" dt="2023-05-15T08:45:00.859" v="3141" actId="478"/>
          <ac:spMkLst>
            <pc:docMk/>
            <pc:sldMk cId="1925987602" sldId="356"/>
            <ac:spMk id="6" creationId="{CB8BE70C-93F6-DF7C-EC5A-6135B17C60A8}"/>
          </ac:spMkLst>
        </pc:spChg>
        <pc:graphicFrameChg chg="modGraphic">
          <ac:chgData name="Bandara, Dilum (Data61, Eveleigh)" userId="7fa8ee33-8fdb-48f7-b772-d5ed5950799f" providerId="ADAL" clId="{C874D7C9-BDCF-4448-A681-1B188F9BE784}" dt="2023-05-15T08:45:14.695" v="3142" actId="207"/>
          <ac:graphicFrameMkLst>
            <pc:docMk/>
            <pc:sldMk cId="1925987602" sldId="356"/>
            <ac:graphicFrameMk id="17" creationId="{96CF9436-3879-46CE-B6B6-5A27522A4654}"/>
          </ac:graphicFrameMkLst>
        </pc:graphicFrameChg>
        <pc:graphicFrameChg chg="modGraphic">
          <ac:chgData name="Bandara, Dilum (Data61, Eveleigh)" userId="7fa8ee33-8fdb-48f7-b772-d5ed5950799f" providerId="ADAL" clId="{C874D7C9-BDCF-4448-A681-1B188F9BE784}" dt="2023-05-15T08:45:19.145" v="3143" actId="207"/>
          <ac:graphicFrameMkLst>
            <pc:docMk/>
            <pc:sldMk cId="1925987602" sldId="356"/>
            <ac:graphicFrameMk id="71" creationId="{9DAAE872-39FC-42B8-98D3-7A6C9C2A596C}"/>
          </ac:graphicFrameMkLst>
        </pc:graphicFrameChg>
        <pc:graphicFrameChg chg="modGraphic">
          <ac:chgData name="Bandara, Dilum (Data61, Eveleigh)" userId="7fa8ee33-8fdb-48f7-b772-d5ed5950799f" providerId="ADAL" clId="{C874D7C9-BDCF-4448-A681-1B188F9BE784}" dt="2023-05-15T08:45:26.482" v="3145" actId="207"/>
          <ac:graphicFrameMkLst>
            <pc:docMk/>
            <pc:sldMk cId="1925987602" sldId="356"/>
            <ac:graphicFrameMk id="107" creationId="{C6126B77-AAB5-423D-9A3A-5812DA762F5E}"/>
          </ac:graphicFrameMkLst>
        </pc:graphicFrameChg>
        <pc:graphicFrameChg chg="modGraphic">
          <ac:chgData name="Bandara, Dilum (Data61, Eveleigh)" userId="7fa8ee33-8fdb-48f7-b772-d5ed5950799f" providerId="ADAL" clId="{C874D7C9-BDCF-4448-A681-1B188F9BE784}" dt="2023-05-15T08:45:23.209" v="3144" actId="207"/>
          <ac:graphicFrameMkLst>
            <pc:docMk/>
            <pc:sldMk cId="1925987602" sldId="356"/>
            <ac:graphicFrameMk id="108" creationId="{45C972E0-39BE-4A5D-A433-D13AFA6CF34D}"/>
          </ac:graphicFrameMkLst>
        </pc:graphicFrameChg>
      </pc:sldChg>
      <pc:sldChg chg="addSp modSp add mod chgLayout modNotesTx">
        <pc:chgData name="Bandara, Dilum (Data61, Eveleigh)" userId="7fa8ee33-8fdb-48f7-b772-d5ed5950799f" providerId="ADAL" clId="{C874D7C9-BDCF-4448-A681-1B188F9BE784}" dt="2023-05-15T09:21:32.388" v="3574" actId="20577"/>
        <pc:sldMkLst>
          <pc:docMk/>
          <pc:sldMk cId="1061485988" sldId="357"/>
        </pc:sldMkLst>
        <pc:spChg chg="mod ord">
          <ac:chgData name="Bandara, Dilum (Data61, Eveleigh)" userId="7fa8ee33-8fdb-48f7-b772-d5ed5950799f" providerId="ADAL" clId="{C874D7C9-BDCF-4448-A681-1B188F9BE784}" dt="2023-05-14T21:22:45.191" v="737" actId="700"/>
          <ac:spMkLst>
            <pc:docMk/>
            <pc:sldMk cId="1061485988" sldId="357"/>
            <ac:spMk id="2" creationId="{F9D68436-8E21-4A15-9700-4468F9ECB046}"/>
          </ac:spMkLst>
        </pc:spChg>
        <pc:spChg chg="add mod">
          <ac:chgData name="Bandara, Dilum (Data61, Eveleigh)" userId="7fa8ee33-8fdb-48f7-b772-d5ed5950799f" providerId="ADAL" clId="{C874D7C9-BDCF-4448-A681-1B188F9BE784}" dt="2023-05-15T08:06:58.463" v="1820"/>
          <ac:spMkLst>
            <pc:docMk/>
            <pc:sldMk cId="1061485988" sldId="357"/>
            <ac:spMk id="3" creationId="{D37BC3C7-A820-D2BB-1379-040F7B04135B}"/>
          </ac:spMkLst>
        </pc:spChg>
        <pc:graphicFrameChg chg="modGraphic">
          <ac:chgData name="Bandara, Dilum (Data61, Eveleigh)" userId="7fa8ee33-8fdb-48f7-b772-d5ed5950799f" providerId="ADAL" clId="{C874D7C9-BDCF-4448-A681-1B188F9BE784}" dt="2023-05-15T08:47:23.453" v="3163" actId="207"/>
          <ac:graphicFrameMkLst>
            <pc:docMk/>
            <pc:sldMk cId="1061485988" sldId="357"/>
            <ac:graphicFrameMk id="129" creationId="{51C2B50D-4A23-42C0-8BA5-9A2E686BC02E}"/>
          </ac:graphicFrameMkLst>
        </pc:graphicFrameChg>
        <pc:graphicFrameChg chg="modGraphic">
          <ac:chgData name="Bandara, Dilum (Data61, Eveleigh)" userId="7fa8ee33-8fdb-48f7-b772-d5ed5950799f" providerId="ADAL" clId="{C874D7C9-BDCF-4448-A681-1B188F9BE784}" dt="2023-05-15T08:47:29.911" v="3165" actId="207"/>
          <ac:graphicFrameMkLst>
            <pc:docMk/>
            <pc:sldMk cId="1061485988" sldId="357"/>
            <ac:graphicFrameMk id="137" creationId="{5632CEE8-E4A1-4D56-934D-38AEB35BE19D}"/>
          </ac:graphicFrameMkLst>
        </pc:graphicFrameChg>
        <pc:graphicFrameChg chg="modGraphic">
          <ac:chgData name="Bandara, Dilum (Data61, Eveleigh)" userId="7fa8ee33-8fdb-48f7-b772-d5ed5950799f" providerId="ADAL" clId="{C874D7C9-BDCF-4448-A681-1B188F9BE784}" dt="2023-05-15T08:47:26.651" v="3164" actId="207"/>
          <ac:graphicFrameMkLst>
            <pc:docMk/>
            <pc:sldMk cId="1061485988" sldId="357"/>
            <ac:graphicFrameMk id="138" creationId="{4F9E92A8-56C9-42AA-9290-3E72E45A17D0}"/>
          </ac:graphicFrameMkLst>
        </pc:graphicFrameChg>
        <pc:graphicFrameChg chg="modGraphic">
          <ac:chgData name="Bandara, Dilum (Data61, Eveleigh)" userId="7fa8ee33-8fdb-48f7-b772-d5ed5950799f" providerId="ADAL" clId="{C874D7C9-BDCF-4448-A681-1B188F9BE784}" dt="2023-05-15T08:47:36.947" v="3166" actId="207"/>
          <ac:graphicFrameMkLst>
            <pc:docMk/>
            <pc:sldMk cId="1061485988" sldId="357"/>
            <ac:graphicFrameMk id="157" creationId="{1A42CC9A-0ECB-4AC6-A97D-0C90AFA89444}"/>
          </ac:graphicFrameMkLst>
        </pc:graphicFrameChg>
        <pc:graphicFrameChg chg="modGraphic">
          <ac:chgData name="Bandara, Dilum (Data61, Eveleigh)" userId="7fa8ee33-8fdb-48f7-b772-d5ed5950799f" providerId="ADAL" clId="{C874D7C9-BDCF-4448-A681-1B188F9BE784}" dt="2023-05-15T08:47:40.359" v="3167" actId="207"/>
          <ac:graphicFrameMkLst>
            <pc:docMk/>
            <pc:sldMk cId="1061485988" sldId="357"/>
            <ac:graphicFrameMk id="161" creationId="{3EFE0269-CD1C-4383-B9BF-7D9B9E788C86}"/>
          </ac:graphicFrameMkLst>
        </pc:graphicFrameChg>
        <pc:graphicFrameChg chg="modGraphic">
          <ac:chgData name="Bandara, Dilum (Data61, Eveleigh)" userId="7fa8ee33-8fdb-48f7-b772-d5ed5950799f" providerId="ADAL" clId="{C874D7C9-BDCF-4448-A681-1B188F9BE784}" dt="2023-05-15T08:47:45.097" v="3168" actId="207"/>
          <ac:graphicFrameMkLst>
            <pc:docMk/>
            <pc:sldMk cId="1061485988" sldId="357"/>
            <ac:graphicFrameMk id="162" creationId="{F9A277AB-7E54-4E7C-A1A2-F796511B06EB}"/>
          </ac:graphicFrameMkLst>
        </pc:graphicFrameChg>
      </pc:sldChg>
      <pc:sldChg chg="addSp delSp modSp add mod modNotesTx">
        <pc:chgData name="Bandara, Dilum (Data61, Eveleigh)" userId="7fa8ee33-8fdb-48f7-b772-d5ed5950799f" providerId="ADAL" clId="{C874D7C9-BDCF-4448-A681-1B188F9BE784}" dt="2023-05-15T09:22:47.568" v="3583" actId="20577"/>
        <pc:sldMkLst>
          <pc:docMk/>
          <pc:sldMk cId="870773543" sldId="358"/>
        </pc:sldMkLst>
        <pc:spChg chg="mod">
          <ac:chgData name="Bandara, Dilum (Data61, Eveleigh)" userId="7fa8ee33-8fdb-48f7-b772-d5ed5950799f" providerId="ADAL" clId="{C874D7C9-BDCF-4448-A681-1B188F9BE784}" dt="2023-05-14T21:22:48.338" v="738"/>
          <ac:spMkLst>
            <pc:docMk/>
            <pc:sldMk cId="870773543" sldId="358"/>
            <ac:spMk id="2" creationId="{DCB862F5-20EB-46CB-B703-B9B5B9DA9245}"/>
          </ac:spMkLst>
        </pc:spChg>
        <pc:spChg chg="add mod">
          <ac:chgData name="Bandara, Dilum (Data61, Eveleigh)" userId="7fa8ee33-8fdb-48f7-b772-d5ed5950799f" providerId="ADAL" clId="{C874D7C9-BDCF-4448-A681-1B188F9BE784}" dt="2023-05-15T08:06:58.463" v="1820"/>
          <ac:spMkLst>
            <pc:docMk/>
            <pc:sldMk cId="870773543" sldId="358"/>
            <ac:spMk id="3" creationId="{65EB2347-7CD4-C153-9F80-1E041BEEAC8F}"/>
          </ac:spMkLst>
        </pc:spChg>
        <pc:spChg chg="add del mod">
          <ac:chgData name="Bandara, Dilum (Data61, Eveleigh)" userId="7fa8ee33-8fdb-48f7-b772-d5ed5950799f" providerId="ADAL" clId="{C874D7C9-BDCF-4448-A681-1B188F9BE784}" dt="2023-05-14T21:22:48.338" v="738"/>
          <ac:spMkLst>
            <pc:docMk/>
            <pc:sldMk cId="870773543" sldId="358"/>
            <ac:spMk id="3" creationId="{9F928537-9D5A-822F-5477-E3B79ACA925B}"/>
          </ac:spMkLst>
        </pc:spChg>
      </pc:sldChg>
      <pc:sldChg chg="addSp delSp modSp add mod modNotesTx">
        <pc:chgData name="Bandara, Dilum (Data61, Eveleigh)" userId="7fa8ee33-8fdb-48f7-b772-d5ed5950799f" providerId="ADAL" clId="{C874D7C9-BDCF-4448-A681-1B188F9BE784}" dt="2023-05-15T09:25:24.787" v="3634" actId="20577"/>
        <pc:sldMkLst>
          <pc:docMk/>
          <pc:sldMk cId="1125574469" sldId="359"/>
        </pc:sldMkLst>
        <pc:spChg chg="mod">
          <ac:chgData name="Bandara, Dilum (Data61, Eveleigh)" userId="7fa8ee33-8fdb-48f7-b772-d5ed5950799f" providerId="ADAL" clId="{C874D7C9-BDCF-4448-A681-1B188F9BE784}" dt="2023-05-15T09:23:05.683" v="3585" actId="20577"/>
          <ac:spMkLst>
            <pc:docMk/>
            <pc:sldMk cId="1125574469" sldId="359"/>
            <ac:spMk id="2" creationId="{DCB862F5-20EB-46CB-B703-B9B5B9DA9245}"/>
          </ac:spMkLst>
        </pc:spChg>
        <pc:spChg chg="add del mod">
          <ac:chgData name="Bandara, Dilum (Data61, Eveleigh)" userId="7fa8ee33-8fdb-48f7-b772-d5ed5950799f" providerId="ADAL" clId="{C874D7C9-BDCF-4448-A681-1B188F9BE784}" dt="2023-05-14T21:22:51.212" v="739"/>
          <ac:spMkLst>
            <pc:docMk/>
            <pc:sldMk cId="1125574469" sldId="359"/>
            <ac:spMk id="3" creationId="{056F0455-B438-5DE3-57D5-B3FFD92780B2}"/>
          </ac:spMkLst>
        </pc:spChg>
        <pc:spChg chg="add mod">
          <ac:chgData name="Bandara, Dilum (Data61, Eveleigh)" userId="7fa8ee33-8fdb-48f7-b772-d5ed5950799f" providerId="ADAL" clId="{C874D7C9-BDCF-4448-A681-1B188F9BE784}" dt="2023-05-15T08:06:58.463" v="1820"/>
          <ac:spMkLst>
            <pc:docMk/>
            <pc:sldMk cId="1125574469" sldId="359"/>
            <ac:spMk id="3" creationId="{2DBA5D85-979F-B0E3-1738-1A3022227E68}"/>
          </ac:spMkLst>
        </pc:spChg>
        <pc:spChg chg="mod">
          <ac:chgData name="Bandara, Dilum (Data61, Eveleigh)" userId="7fa8ee33-8fdb-48f7-b772-d5ed5950799f" providerId="ADAL" clId="{C874D7C9-BDCF-4448-A681-1B188F9BE784}" dt="2023-05-15T09:25:05.839" v="3630" actId="1037"/>
          <ac:spMkLst>
            <pc:docMk/>
            <pc:sldMk cId="1125574469" sldId="359"/>
            <ac:spMk id="199" creationId="{41D62BA8-F5E4-49C8-93AE-FA07D551BA51}"/>
          </ac:spMkLst>
        </pc:spChg>
      </pc:sldChg>
      <pc:sldChg chg="addSp delSp modSp add mod modNotesTx">
        <pc:chgData name="Bandara, Dilum (Data61, Eveleigh)" userId="7fa8ee33-8fdb-48f7-b772-d5ed5950799f" providerId="ADAL" clId="{C874D7C9-BDCF-4448-A681-1B188F9BE784}" dt="2023-05-15T09:35:40.897" v="3911" actId="20577"/>
        <pc:sldMkLst>
          <pc:docMk/>
          <pc:sldMk cId="3692182410" sldId="360"/>
        </pc:sldMkLst>
        <pc:spChg chg="mod">
          <ac:chgData name="Bandara, Dilum (Data61, Eveleigh)" userId="7fa8ee33-8fdb-48f7-b772-d5ed5950799f" providerId="ADAL" clId="{C874D7C9-BDCF-4448-A681-1B188F9BE784}" dt="2023-05-15T09:31:51.826" v="3707" actId="20577"/>
          <ac:spMkLst>
            <pc:docMk/>
            <pc:sldMk cId="3692182410" sldId="360"/>
            <ac:spMk id="2" creationId="{DCB862F5-20EB-46CB-B703-B9B5B9DA9245}"/>
          </ac:spMkLst>
        </pc:spChg>
        <pc:spChg chg="add del mod">
          <ac:chgData name="Bandara, Dilum (Data61, Eveleigh)" userId="7fa8ee33-8fdb-48f7-b772-d5ed5950799f" providerId="ADAL" clId="{C874D7C9-BDCF-4448-A681-1B188F9BE784}" dt="2023-05-14T21:22:57.546" v="743"/>
          <ac:spMkLst>
            <pc:docMk/>
            <pc:sldMk cId="3692182410" sldId="360"/>
            <ac:spMk id="3" creationId="{5276FB7D-8D70-0E4C-FA22-91EC4EA6F252}"/>
          </ac:spMkLst>
        </pc:spChg>
        <pc:spChg chg="add mod">
          <ac:chgData name="Bandara, Dilum (Data61, Eveleigh)" userId="7fa8ee33-8fdb-48f7-b772-d5ed5950799f" providerId="ADAL" clId="{C874D7C9-BDCF-4448-A681-1B188F9BE784}" dt="2023-05-15T08:06:58.463" v="1820"/>
          <ac:spMkLst>
            <pc:docMk/>
            <pc:sldMk cId="3692182410" sldId="360"/>
            <ac:spMk id="3" creationId="{A3498F76-ABC0-D9C7-2919-F4CCE2F32654}"/>
          </ac:spMkLst>
        </pc:spChg>
        <pc:spChg chg="mod">
          <ac:chgData name="Bandara, Dilum (Data61, Eveleigh)" userId="7fa8ee33-8fdb-48f7-b772-d5ed5950799f" providerId="ADAL" clId="{C874D7C9-BDCF-4448-A681-1B188F9BE784}" dt="2023-05-15T09:34:56.177" v="3872" actId="1038"/>
          <ac:spMkLst>
            <pc:docMk/>
            <pc:sldMk cId="3692182410" sldId="360"/>
            <ac:spMk id="199" creationId="{41D62BA8-F5E4-49C8-93AE-FA07D551BA51}"/>
          </ac:spMkLst>
        </pc:spChg>
      </pc:sldChg>
      <pc:sldChg chg="addSp delSp modSp add mod modNotesTx">
        <pc:chgData name="Bandara, Dilum (Data61, Eveleigh)" userId="7fa8ee33-8fdb-48f7-b772-d5ed5950799f" providerId="ADAL" clId="{C874D7C9-BDCF-4448-A681-1B188F9BE784}" dt="2023-05-15T09:29:53.121" v="3700" actId="478"/>
        <pc:sldMkLst>
          <pc:docMk/>
          <pc:sldMk cId="719635300" sldId="361"/>
        </pc:sldMkLst>
        <pc:spChg chg="mod">
          <ac:chgData name="Bandara, Dilum (Data61, Eveleigh)" userId="7fa8ee33-8fdb-48f7-b772-d5ed5950799f" providerId="ADAL" clId="{C874D7C9-BDCF-4448-A681-1B188F9BE784}" dt="2023-05-14T21:22:55.221" v="742"/>
          <ac:spMkLst>
            <pc:docMk/>
            <pc:sldMk cId="719635300" sldId="361"/>
            <ac:spMk id="2" creationId="{DCB862F5-20EB-46CB-B703-B9B5B9DA9245}"/>
          </ac:spMkLst>
        </pc:spChg>
        <pc:spChg chg="add mod">
          <ac:chgData name="Bandara, Dilum (Data61, Eveleigh)" userId="7fa8ee33-8fdb-48f7-b772-d5ed5950799f" providerId="ADAL" clId="{C874D7C9-BDCF-4448-A681-1B188F9BE784}" dt="2023-05-15T08:06:58.463" v="1820"/>
          <ac:spMkLst>
            <pc:docMk/>
            <pc:sldMk cId="719635300" sldId="361"/>
            <ac:spMk id="3" creationId="{30D5A773-A851-6167-CB71-E17727B14CB2}"/>
          </ac:spMkLst>
        </pc:spChg>
        <pc:spChg chg="add del mod">
          <ac:chgData name="Bandara, Dilum (Data61, Eveleigh)" userId="7fa8ee33-8fdb-48f7-b772-d5ed5950799f" providerId="ADAL" clId="{C874D7C9-BDCF-4448-A681-1B188F9BE784}" dt="2023-05-14T21:22:53.793" v="741"/>
          <ac:spMkLst>
            <pc:docMk/>
            <pc:sldMk cId="719635300" sldId="361"/>
            <ac:spMk id="3" creationId="{30F2CF2C-6A4D-0533-2517-3F29764BAFD7}"/>
          </ac:spMkLst>
        </pc:spChg>
        <pc:spChg chg="add del mod">
          <ac:chgData name="Bandara, Dilum (Data61, Eveleigh)" userId="7fa8ee33-8fdb-48f7-b772-d5ed5950799f" providerId="ADAL" clId="{C874D7C9-BDCF-4448-A681-1B188F9BE784}" dt="2023-05-14T21:22:55.221" v="742"/>
          <ac:spMkLst>
            <pc:docMk/>
            <pc:sldMk cId="719635300" sldId="361"/>
            <ac:spMk id="4" creationId="{091EE121-1079-19C7-11CA-CF75FF82F4CD}"/>
          </ac:spMkLst>
        </pc:spChg>
        <pc:spChg chg="add del mod">
          <ac:chgData name="Bandara, Dilum (Data61, Eveleigh)" userId="7fa8ee33-8fdb-48f7-b772-d5ed5950799f" providerId="ADAL" clId="{C874D7C9-BDCF-4448-A681-1B188F9BE784}" dt="2023-05-15T09:29:53.121" v="3700" actId="478"/>
          <ac:spMkLst>
            <pc:docMk/>
            <pc:sldMk cId="719635300" sldId="361"/>
            <ac:spMk id="5" creationId="{EA0B3F31-1191-E3B3-430A-9FC0F102F176}"/>
          </ac:spMkLst>
        </pc:spChg>
        <pc:spChg chg="add del mod">
          <ac:chgData name="Bandara, Dilum (Data61, Eveleigh)" userId="7fa8ee33-8fdb-48f7-b772-d5ed5950799f" providerId="ADAL" clId="{C874D7C9-BDCF-4448-A681-1B188F9BE784}" dt="2023-05-15T09:29:53.121" v="3700" actId="478"/>
          <ac:spMkLst>
            <pc:docMk/>
            <pc:sldMk cId="719635300" sldId="361"/>
            <ac:spMk id="6" creationId="{B092D462-0F72-DE68-A61E-505234C7395D}"/>
          </ac:spMkLst>
        </pc:spChg>
        <pc:spChg chg="mod">
          <ac:chgData name="Bandara, Dilum (Data61, Eveleigh)" userId="7fa8ee33-8fdb-48f7-b772-d5ed5950799f" providerId="ADAL" clId="{C874D7C9-BDCF-4448-A681-1B188F9BE784}" dt="2023-05-15T09:29:41.124" v="3697" actId="207"/>
          <ac:spMkLst>
            <pc:docMk/>
            <pc:sldMk cId="719635300" sldId="361"/>
            <ac:spMk id="39" creationId="{29AF0539-473A-4591-A435-44F4E4491369}"/>
          </ac:spMkLst>
        </pc:spChg>
        <pc:spChg chg="mod">
          <ac:chgData name="Bandara, Dilum (Data61, Eveleigh)" userId="7fa8ee33-8fdb-48f7-b772-d5ed5950799f" providerId="ADAL" clId="{C874D7C9-BDCF-4448-A681-1B188F9BE784}" dt="2023-05-15T09:29:11.256" v="3691" actId="207"/>
          <ac:spMkLst>
            <pc:docMk/>
            <pc:sldMk cId="719635300" sldId="361"/>
            <ac:spMk id="45" creationId="{30BA0DAE-696D-4C40-8BB6-BCEC5832AE12}"/>
          </ac:spMkLst>
        </pc:spChg>
        <pc:spChg chg="mod">
          <ac:chgData name="Bandara, Dilum (Data61, Eveleigh)" userId="7fa8ee33-8fdb-48f7-b772-d5ed5950799f" providerId="ADAL" clId="{C874D7C9-BDCF-4448-A681-1B188F9BE784}" dt="2023-05-15T09:29:05.357" v="3689" actId="207"/>
          <ac:spMkLst>
            <pc:docMk/>
            <pc:sldMk cId="719635300" sldId="361"/>
            <ac:spMk id="46" creationId="{A1C7474F-C834-401D-A038-0FCB4D734FB3}"/>
          </ac:spMkLst>
        </pc:spChg>
        <pc:spChg chg="mod">
          <ac:chgData name="Bandara, Dilum (Data61, Eveleigh)" userId="7fa8ee33-8fdb-48f7-b772-d5ed5950799f" providerId="ADAL" clId="{C874D7C9-BDCF-4448-A681-1B188F9BE784}" dt="2023-05-15T09:29:27.460" v="3695" actId="20577"/>
          <ac:spMkLst>
            <pc:docMk/>
            <pc:sldMk cId="719635300" sldId="361"/>
            <ac:spMk id="47" creationId="{E6A4F54C-0D4C-4AE0-9531-6663ABE218FF}"/>
          </ac:spMkLst>
        </pc:spChg>
        <pc:spChg chg="mod">
          <ac:chgData name="Bandara, Dilum (Data61, Eveleigh)" userId="7fa8ee33-8fdb-48f7-b772-d5ed5950799f" providerId="ADAL" clId="{C874D7C9-BDCF-4448-A681-1B188F9BE784}" dt="2023-05-15T09:29:08.586" v="3690" actId="207"/>
          <ac:spMkLst>
            <pc:docMk/>
            <pc:sldMk cId="719635300" sldId="361"/>
            <ac:spMk id="48" creationId="{5ED64625-FA29-4F83-BF83-D7B237B38787}"/>
          </ac:spMkLst>
        </pc:spChg>
        <pc:spChg chg="mod">
          <ac:chgData name="Bandara, Dilum (Data61, Eveleigh)" userId="7fa8ee33-8fdb-48f7-b772-d5ed5950799f" providerId="ADAL" clId="{C874D7C9-BDCF-4448-A681-1B188F9BE784}" dt="2023-05-15T09:29:47.909" v="3699" actId="207"/>
          <ac:spMkLst>
            <pc:docMk/>
            <pc:sldMk cId="719635300" sldId="361"/>
            <ac:spMk id="51" creationId="{3ED4C8D0-DD09-4C34-AFE5-895E3E539F1E}"/>
          </ac:spMkLst>
        </pc:spChg>
        <pc:spChg chg="mod">
          <ac:chgData name="Bandara, Dilum (Data61, Eveleigh)" userId="7fa8ee33-8fdb-48f7-b772-d5ed5950799f" providerId="ADAL" clId="{C874D7C9-BDCF-4448-A681-1B188F9BE784}" dt="2023-05-15T09:29:44.240" v="3698" actId="207"/>
          <ac:spMkLst>
            <pc:docMk/>
            <pc:sldMk cId="719635300" sldId="361"/>
            <ac:spMk id="57" creationId="{C7A69F67-BEB7-4781-ACED-CA53329B61E7}"/>
          </ac:spMkLst>
        </pc:spChg>
        <pc:spChg chg="mod">
          <ac:chgData name="Bandara, Dilum (Data61, Eveleigh)" userId="7fa8ee33-8fdb-48f7-b772-d5ed5950799f" providerId="ADAL" clId="{C874D7C9-BDCF-4448-A681-1B188F9BE784}" dt="2023-05-15T09:29:37.826" v="3696" actId="207"/>
          <ac:spMkLst>
            <pc:docMk/>
            <pc:sldMk cId="719635300" sldId="361"/>
            <ac:spMk id="193" creationId="{4937B92A-0DF8-437A-8143-5F7CD3842277}"/>
          </ac:spMkLst>
        </pc:spChg>
        <pc:spChg chg="mod">
          <ac:chgData name="Bandara, Dilum (Data61, Eveleigh)" userId="7fa8ee33-8fdb-48f7-b772-d5ed5950799f" providerId="ADAL" clId="{C874D7C9-BDCF-4448-A681-1B188F9BE784}" dt="2023-05-15T09:29:14.792" v="3692" actId="207"/>
          <ac:spMkLst>
            <pc:docMk/>
            <pc:sldMk cId="719635300" sldId="361"/>
            <ac:spMk id="198" creationId="{FC2186E3-8082-4845-89AD-3E1132E05829}"/>
          </ac:spMkLst>
        </pc:spChg>
        <pc:spChg chg="mod">
          <ac:chgData name="Bandara, Dilum (Data61, Eveleigh)" userId="7fa8ee33-8fdb-48f7-b772-d5ed5950799f" providerId="ADAL" clId="{C874D7C9-BDCF-4448-A681-1B188F9BE784}" dt="2023-05-15T09:25:40.964" v="3635" actId="1037"/>
          <ac:spMkLst>
            <pc:docMk/>
            <pc:sldMk cId="719635300" sldId="361"/>
            <ac:spMk id="199" creationId="{41D62BA8-F5E4-49C8-93AE-FA07D551BA51}"/>
          </ac:spMkLst>
        </pc:spChg>
        <pc:cxnChg chg="mod">
          <ac:chgData name="Bandara, Dilum (Data61, Eveleigh)" userId="7fa8ee33-8fdb-48f7-b772-d5ed5950799f" providerId="ADAL" clId="{C874D7C9-BDCF-4448-A681-1B188F9BE784}" dt="2023-05-15T09:27:19.414" v="3685" actId="14100"/>
          <ac:cxnSpMkLst>
            <pc:docMk/>
            <pc:sldMk cId="719635300" sldId="361"/>
            <ac:cxnSpMk id="40" creationId="{FEC6B741-2ED3-4606-B5CC-88E005F5AA23}"/>
          </ac:cxnSpMkLst>
        </pc:cxnChg>
      </pc:sldChg>
      <pc:sldChg chg="addSp delSp modSp add mod modNotesTx">
        <pc:chgData name="Bandara, Dilum (Data61, Eveleigh)" userId="7fa8ee33-8fdb-48f7-b772-d5ed5950799f" providerId="ADAL" clId="{C874D7C9-BDCF-4448-A681-1B188F9BE784}" dt="2023-05-15T09:49:43.639" v="4319" actId="20577"/>
        <pc:sldMkLst>
          <pc:docMk/>
          <pc:sldMk cId="4128531629" sldId="362"/>
        </pc:sldMkLst>
        <pc:spChg chg="add del mod">
          <ac:chgData name="Bandara, Dilum (Data61, Eveleigh)" userId="7fa8ee33-8fdb-48f7-b772-d5ed5950799f" providerId="ADAL" clId="{C874D7C9-BDCF-4448-A681-1B188F9BE784}" dt="2023-05-14T21:23:07.785" v="746"/>
          <ac:spMkLst>
            <pc:docMk/>
            <pc:sldMk cId="4128531629" sldId="362"/>
            <ac:spMk id="2" creationId="{805F6A97-2D20-4935-2641-3308A576AAE1}"/>
          </ac:spMkLst>
        </pc:spChg>
        <pc:spChg chg="add mod">
          <ac:chgData name="Bandara, Dilum (Data61, Eveleigh)" userId="7fa8ee33-8fdb-48f7-b772-d5ed5950799f" providerId="ADAL" clId="{C874D7C9-BDCF-4448-A681-1B188F9BE784}" dt="2023-05-15T08:06:58.463" v="1820"/>
          <ac:spMkLst>
            <pc:docMk/>
            <pc:sldMk cId="4128531629" sldId="362"/>
            <ac:spMk id="2" creationId="{CEAF92AD-F0D8-FAE7-5F36-14E874BECD2A}"/>
          </ac:spMkLst>
        </pc:spChg>
        <pc:spChg chg="add del mod">
          <ac:chgData name="Bandara, Dilum (Data61, Eveleigh)" userId="7fa8ee33-8fdb-48f7-b772-d5ed5950799f" providerId="ADAL" clId="{C874D7C9-BDCF-4448-A681-1B188F9BE784}" dt="2023-05-14T21:23:07.785" v="746"/>
          <ac:spMkLst>
            <pc:docMk/>
            <pc:sldMk cId="4128531629" sldId="362"/>
            <ac:spMk id="3" creationId="{CB5CE5B3-A9F0-9B4F-6FC3-CCA8EF760F2A}"/>
          </ac:spMkLst>
        </pc:spChg>
        <pc:spChg chg="mod">
          <ac:chgData name="Bandara, Dilum (Data61, Eveleigh)" userId="7fa8ee33-8fdb-48f7-b772-d5ed5950799f" providerId="ADAL" clId="{C874D7C9-BDCF-4448-A681-1B188F9BE784}" dt="2023-05-14T21:23:07.785" v="746"/>
          <ac:spMkLst>
            <pc:docMk/>
            <pc:sldMk cId="4128531629" sldId="362"/>
            <ac:spMk id="6" creationId="{42FA93C9-1A61-4D0D-8FE8-08C1F7A451E5}"/>
          </ac:spMkLst>
        </pc:spChg>
        <pc:spChg chg="mod">
          <ac:chgData name="Bandara, Dilum (Data61, Eveleigh)" userId="7fa8ee33-8fdb-48f7-b772-d5ed5950799f" providerId="ADAL" clId="{C874D7C9-BDCF-4448-A681-1B188F9BE784}" dt="2023-05-15T09:49:43.639" v="4319" actId="20577"/>
          <ac:spMkLst>
            <pc:docMk/>
            <pc:sldMk cId="4128531629" sldId="362"/>
            <ac:spMk id="7" creationId="{EF545587-D584-4FD9-ABB8-4C1F04A74B6C}"/>
          </ac:spMkLst>
        </pc:spChg>
      </pc:sldChg>
      <pc:sldChg chg="addSp delSp modSp add ord modNotesTx">
        <pc:chgData name="Bandara, Dilum (Data61, Eveleigh)" userId="7fa8ee33-8fdb-48f7-b772-d5ed5950799f" providerId="ADAL" clId="{C874D7C9-BDCF-4448-A681-1B188F9BE784}" dt="2023-05-15T10:01:03.958" v="4904" actId="20577"/>
        <pc:sldMkLst>
          <pc:docMk/>
          <pc:sldMk cId="2488299098" sldId="365"/>
        </pc:sldMkLst>
        <pc:spChg chg="add mod">
          <ac:chgData name="Bandara, Dilum (Data61, Eveleigh)" userId="7fa8ee33-8fdb-48f7-b772-d5ed5950799f" providerId="ADAL" clId="{C874D7C9-BDCF-4448-A681-1B188F9BE784}" dt="2023-05-15T08:06:58.463" v="1820"/>
          <ac:spMkLst>
            <pc:docMk/>
            <pc:sldMk cId="2488299098" sldId="365"/>
            <ac:spMk id="2" creationId="{1678C2FB-A41D-7DD0-354E-7FDA9DF8E491}"/>
          </ac:spMkLst>
        </pc:spChg>
        <pc:spChg chg="add del mod">
          <ac:chgData name="Bandara, Dilum (Data61, Eveleigh)" userId="7fa8ee33-8fdb-48f7-b772-d5ed5950799f" providerId="ADAL" clId="{C874D7C9-BDCF-4448-A681-1B188F9BE784}" dt="2023-05-14T21:23:51.432" v="755"/>
          <ac:spMkLst>
            <pc:docMk/>
            <pc:sldMk cId="2488299098" sldId="365"/>
            <ac:spMk id="2" creationId="{D432A75C-653F-47C6-C005-5387D69A92CF}"/>
          </ac:spMkLst>
        </pc:spChg>
        <pc:spChg chg="add del mod">
          <ac:chgData name="Bandara, Dilum (Data61, Eveleigh)" userId="7fa8ee33-8fdb-48f7-b772-d5ed5950799f" providerId="ADAL" clId="{C874D7C9-BDCF-4448-A681-1B188F9BE784}" dt="2023-05-14T21:23:51.432" v="755"/>
          <ac:spMkLst>
            <pc:docMk/>
            <pc:sldMk cId="2488299098" sldId="365"/>
            <ac:spMk id="3" creationId="{E72A84BC-5251-8BD4-3F61-6D43F187881B}"/>
          </ac:spMkLst>
        </pc:spChg>
        <pc:spChg chg="mod">
          <ac:chgData name="Bandara, Dilum (Data61, Eveleigh)" userId="7fa8ee33-8fdb-48f7-b772-d5ed5950799f" providerId="ADAL" clId="{C874D7C9-BDCF-4448-A681-1B188F9BE784}" dt="2023-05-14T21:23:51.432" v="755"/>
          <ac:spMkLst>
            <pc:docMk/>
            <pc:sldMk cId="2488299098" sldId="365"/>
            <ac:spMk id="6" creationId="{1A1BC9C2-690C-4792-88EB-D6D580B10982}"/>
          </ac:spMkLst>
        </pc:spChg>
        <pc:spChg chg="mod">
          <ac:chgData name="Bandara, Dilum (Data61, Eveleigh)" userId="7fa8ee33-8fdb-48f7-b772-d5ed5950799f" providerId="ADAL" clId="{C874D7C9-BDCF-4448-A681-1B188F9BE784}" dt="2023-05-14T21:23:51.432" v="755"/>
          <ac:spMkLst>
            <pc:docMk/>
            <pc:sldMk cId="2488299098" sldId="365"/>
            <ac:spMk id="8" creationId="{14AD18C5-56D8-4B49-BFE6-0D60948C269C}"/>
          </ac:spMkLst>
        </pc:spChg>
      </pc:sldChg>
      <pc:sldChg chg="addSp delSp modSp add mod modNotesTx">
        <pc:chgData name="Bandara, Dilum (Data61, Eveleigh)" userId="7fa8ee33-8fdb-48f7-b772-d5ed5950799f" providerId="ADAL" clId="{C874D7C9-BDCF-4448-A681-1B188F9BE784}" dt="2023-05-15T09:54:33.975" v="4364" actId="20577"/>
        <pc:sldMkLst>
          <pc:docMk/>
          <pc:sldMk cId="4184060659" sldId="366"/>
        </pc:sldMkLst>
        <pc:spChg chg="mod">
          <ac:chgData name="Bandara, Dilum (Data61, Eveleigh)" userId="7fa8ee33-8fdb-48f7-b772-d5ed5950799f" providerId="ADAL" clId="{C874D7C9-BDCF-4448-A681-1B188F9BE784}" dt="2023-05-14T21:23:25.912" v="752"/>
          <ac:spMkLst>
            <pc:docMk/>
            <pc:sldMk cId="4184060659" sldId="366"/>
            <ac:spMk id="2" creationId="{0AA4180A-D921-431D-BE0A-635E437120EA}"/>
          </ac:spMkLst>
        </pc:spChg>
        <pc:spChg chg="add mod">
          <ac:chgData name="Bandara, Dilum (Data61, Eveleigh)" userId="7fa8ee33-8fdb-48f7-b772-d5ed5950799f" providerId="ADAL" clId="{C874D7C9-BDCF-4448-A681-1B188F9BE784}" dt="2023-05-15T08:06:58.463" v="1820"/>
          <ac:spMkLst>
            <pc:docMk/>
            <pc:sldMk cId="4184060659" sldId="366"/>
            <ac:spMk id="3" creationId="{71568430-03CA-7781-63AD-0E30114DC460}"/>
          </ac:spMkLst>
        </pc:spChg>
        <pc:spChg chg="add del mod">
          <ac:chgData name="Bandara, Dilum (Data61, Eveleigh)" userId="7fa8ee33-8fdb-48f7-b772-d5ed5950799f" providerId="ADAL" clId="{C874D7C9-BDCF-4448-A681-1B188F9BE784}" dt="2023-05-14T21:23:25.912" v="752"/>
          <ac:spMkLst>
            <pc:docMk/>
            <pc:sldMk cId="4184060659" sldId="366"/>
            <ac:spMk id="3" creationId="{B2A46763-1F7C-524D-C49C-D1C7B6AAD0C3}"/>
          </ac:spMkLst>
        </pc:spChg>
        <pc:spChg chg="add del mod">
          <ac:chgData name="Bandara, Dilum (Data61, Eveleigh)" userId="7fa8ee33-8fdb-48f7-b772-d5ed5950799f" providerId="ADAL" clId="{C874D7C9-BDCF-4448-A681-1B188F9BE784}" dt="2023-05-14T21:23:25.912" v="752"/>
          <ac:spMkLst>
            <pc:docMk/>
            <pc:sldMk cId="4184060659" sldId="366"/>
            <ac:spMk id="4" creationId="{A247422E-B906-1A45-31CB-A0825B3211C6}"/>
          </ac:spMkLst>
        </pc:spChg>
        <pc:spChg chg="mod">
          <ac:chgData name="Bandara, Dilum (Data61, Eveleigh)" userId="7fa8ee33-8fdb-48f7-b772-d5ed5950799f" providerId="ADAL" clId="{C874D7C9-BDCF-4448-A681-1B188F9BE784}" dt="2023-05-14T21:23:25.912" v="752"/>
          <ac:spMkLst>
            <pc:docMk/>
            <pc:sldMk cId="4184060659" sldId="366"/>
            <ac:spMk id="9" creationId="{617BD589-0504-4D31-A5BF-F4247AFA3596}"/>
          </ac:spMkLst>
        </pc:spChg>
        <pc:spChg chg="mod">
          <ac:chgData name="Bandara, Dilum (Data61, Eveleigh)" userId="7fa8ee33-8fdb-48f7-b772-d5ed5950799f" providerId="ADAL" clId="{C874D7C9-BDCF-4448-A681-1B188F9BE784}" dt="2023-05-15T09:50:52.121" v="4328" actId="1076"/>
          <ac:spMkLst>
            <pc:docMk/>
            <pc:sldMk cId="4184060659" sldId="366"/>
            <ac:spMk id="35" creationId="{A9DE7B4B-60F0-48C1-928E-4178CE437897}"/>
          </ac:spMkLst>
        </pc:spChg>
        <pc:picChg chg="mod">
          <ac:chgData name="Bandara, Dilum (Data61, Eveleigh)" userId="7fa8ee33-8fdb-48f7-b772-d5ed5950799f" providerId="ADAL" clId="{C874D7C9-BDCF-4448-A681-1B188F9BE784}" dt="2023-05-15T09:50:51.853" v="4327" actId="1076"/>
          <ac:picMkLst>
            <pc:docMk/>
            <pc:sldMk cId="4184060659" sldId="366"/>
            <ac:picMk id="33" creationId="{FC107520-E236-4CA7-B672-335D12F7ED05}"/>
          </ac:picMkLst>
        </pc:picChg>
        <pc:cxnChg chg="mod">
          <ac:chgData name="Bandara, Dilum (Data61, Eveleigh)" userId="7fa8ee33-8fdb-48f7-b772-d5ed5950799f" providerId="ADAL" clId="{C874D7C9-BDCF-4448-A681-1B188F9BE784}" dt="2023-05-15T09:52:06.100" v="4329"/>
          <ac:cxnSpMkLst>
            <pc:docMk/>
            <pc:sldMk cId="4184060659" sldId="366"/>
            <ac:cxnSpMk id="53" creationId="{D9C689BA-F080-40D3-8F56-F57622F31F93}"/>
          </ac:cxnSpMkLst>
        </pc:cxnChg>
      </pc:sldChg>
      <pc:sldChg chg="addSp delSp modSp add mod modNotesTx">
        <pc:chgData name="Bandara, Dilum (Data61, Eveleigh)" userId="7fa8ee33-8fdb-48f7-b772-d5ed5950799f" providerId="ADAL" clId="{C874D7C9-BDCF-4448-A681-1B188F9BE784}" dt="2023-05-15T09:57:53.082" v="4656" actId="20577"/>
        <pc:sldMkLst>
          <pc:docMk/>
          <pc:sldMk cId="2315601565" sldId="367"/>
        </pc:sldMkLst>
        <pc:spChg chg="mod">
          <ac:chgData name="Bandara, Dilum (Data61, Eveleigh)" userId="7fa8ee33-8fdb-48f7-b772-d5ed5950799f" providerId="ADAL" clId="{C874D7C9-BDCF-4448-A681-1B188F9BE784}" dt="2023-05-14T21:23:29.947" v="753"/>
          <ac:spMkLst>
            <pc:docMk/>
            <pc:sldMk cId="2315601565" sldId="367"/>
            <ac:spMk id="2" creationId="{863F5CD4-A6C5-44E9-84CD-BFA275AE144E}"/>
          </ac:spMkLst>
        </pc:spChg>
        <pc:spChg chg="add del mod">
          <ac:chgData name="Bandara, Dilum (Data61, Eveleigh)" userId="7fa8ee33-8fdb-48f7-b772-d5ed5950799f" providerId="ADAL" clId="{C874D7C9-BDCF-4448-A681-1B188F9BE784}" dt="2023-05-14T21:23:29.947" v="753"/>
          <ac:spMkLst>
            <pc:docMk/>
            <pc:sldMk cId="2315601565" sldId="367"/>
            <ac:spMk id="3" creationId="{22A7F189-6FD4-2AD7-CF14-BAA36BE39E6E}"/>
          </ac:spMkLst>
        </pc:spChg>
        <pc:spChg chg="add mod">
          <ac:chgData name="Bandara, Dilum (Data61, Eveleigh)" userId="7fa8ee33-8fdb-48f7-b772-d5ed5950799f" providerId="ADAL" clId="{C874D7C9-BDCF-4448-A681-1B188F9BE784}" dt="2023-05-15T08:06:58.463" v="1820"/>
          <ac:spMkLst>
            <pc:docMk/>
            <pc:sldMk cId="2315601565" sldId="367"/>
            <ac:spMk id="3" creationId="{AF96DFED-7DAC-1971-9353-3A3C64C1E560}"/>
          </ac:spMkLst>
        </pc:spChg>
        <pc:spChg chg="add del mod">
          <ac:chgData name="Bandara, Dilum (Data61, Eveleigh)" userId="7fa8ee33-8fdb-48f7-b772-d5ed5950799f" providerId="ADAL" clId="{C874D7C9-BDCF-4448-A681-1B188F9BE784}" dt="2023-05-14T21:23:29.947" v="753"/>
          <ac:spMkLst>
            <pc:docMk/>
            <pc:sldMk cId="2315601565" sldId="367"/>
            <ac:spMk id="4" creationId="{1C9517C1-000B-6D0B-7711-6F88172E6B41}"/>
          </ac:spMkLst>
        </pc:spChg>
        <pc:spChg chg="add del mod">
          <ac:chgData name="Bandara, Dilum (Data61, Eveleigh)" userId="7fa8ee33-8fdb-48f7-b772-d5ed5950799f" providerId="ADAL" clId="{C874D7C9-BDCF-4448-A681-1B188F9BE784}" dt="2023-05-14T22:13:17.838" v="1727" actId="478"/>
          <ac:spMkLst>
            <pc:docMk/>
            <pc:sldMk cId="2315601565" sldId="367"/>
            <ac:spMk id="5" creationId="{8F0E3562-DDB6-9A03-5DBD-FA18A72EC62E}"/>
          </ac:spMkLst>
        </pc:spChg>
        <pc:spChg chg="mod">
          <ac:chgData name="Bandara, Dilum (Data61, Eveleigh)" userId="7fa8ee33-8fdb-48f7-b772-d5ed5950799f" providerId="ADAL" clId="{C874D7C9-BDCF-4448-A681-1B188F9BE784}" dt="2023-05-14T21:23:37.515" v="754" actId="14100"/>
          <ac:spMkLst>
            <pc:docMk/>
            <pc:sldMk cId="2315601565" sldId="367"/>
            <ac:spMk id="7" creationId="{59F77303-9CAF-42E9-B155-CCA24BBCEB1D}"/>
          </ac:spMkLst>
        </pc:spChg>
        <pc:spChg chg="mod">
          <ac:chgData name="Bandara, Dilum (Data61, Eveleigh)" userId="7fa8ee33-8fdb-48f7-b772-d5ed5950799f" providerId="ADAL" clId="{C874D7C9-BDCF-4448-A681-1B188F9BE784}" dt="2023-05-14T22:14:01.093" v="1728"/>
          <ac:spMkLst>
            <pc:docMk/>
            <pc:sldMk cId="2315601565" sldId="367"/>
            <ac:spMk id="8" creationId="{8F92E5A1-2A7C-39A4-64F8-851D711BE95F}"/>
          </ac:spMkLst>
        </pc:spChg>
        <pc:spChg chg="mod">
          <ac:chgData name="Bandara, Dilum (Data61, Eveleigh)" userId="7fa8ee33-8fdb-48f7-b772-d5ed5950799f" providerId="ADAL" clId="{C874D7C9-BDCF-4448-A681-1B188F9BE784}" dt="2023-05-14T22:14:01.093" v="1728"/>
          <ac:spMkLst>
            <pc:docMk/>
            <pc:sldMk cId="2315601565" sldId="367"/>
            <ac:spMk id="9" creationId="{F139DF2F-BBA0-70C9-A753-445C94DF4662}"/>
          </ac:spMkLst>
        </pc:spChg>
        <pc:spChg chg="mod">
          <ac:chgData name="Bandara, Dilum (Data61, Eveleigh)" userId="7fa8ee33-8fdb-48f7-b772-d5ed5950799f" providerId="ADAL" clId="{C874D7C9-BDCF-4448-A681-1B188F9BE784}" dt="2023-05-14T22:14:01.093" v="1728"/>
          <ac:spMkLst>
            <pc:docMk/>
            <pc:sldMk cId="2315601565" sldId="367"/>
            <ac:spMk id="10" creationId="{7B4DFEE4-B542-CA4F-92A1-24A63CA9AA6D}"/>
          </ac:spMkLst>
        </pc:spChg>
        <pc:spChg chg="mod">
          <ac:chgData name="Bandara, Dilum (Data61, Eveleigh)" userId="7fa8ee33-8fdb-48f7-b772-d5ed5950799f" providerId="ADAL" clId="{C874D7C9-BDCF-4448-A681-1B188F9BE784}" dt="2023-05-14T22:14:01.093" v="1728"/>
          <ac:spMkLst>
            <pc:docMk/>
            <pc:sldMk cId="2315601565" sldId="367"/>
            <ac:spMk id="12" creationId="{ECB256CC-99EE-62C4-DE58-841913E83AB5}"/>
          </ac:spMkLst>
        </pc:spChg>
        <pc:spChg chg="mod">
          <ac:chgData name="Bandara, Dilum (Data61, Eveleigh)" userId="7fa8ee33-8fdb-48f7-b772-d5ed5950799f" providerId="ADAL" clId="{C874D7C9-BDCF-4448-A681-1B188F9BE784}" dt="2023-05-14T22:14:01.093" v="1728"/>
          <ac:spMkLst>
            <pc:docMk/>
            <pc:sldMk cId="2315601565" sldId="367"/>
            <ac:spMk id="13" creationId="{0BDA0B9F-9F88-A2DA-685F-BD513C7649A8}"/>
          </ac:spMkLst>
        </pc:spChg>
        <pc:spChg chg="mod">
          <ac:chgData name="Bandara, Dilum (Data61, Eveleigh)" userId="7fa8ee33-8fdb-48f7-b772-d5ed5950799f" providerId="ADAL" clId="{C874D7C9-BDCF-4448-A681-1B188F9BE784}" dt="2023-05-14T22:14:01.093" v="1728"/>
          <ac:spMkLst>
            <pc:docMk/>
            <pc:sldMk cId="2315601565" sldId="367"/>
            <ac:spMk id="15" creationId="{8168A35B-4753-055A-3E99-C60E6AC069A4}"/>
          </ac:spMkLst>
        </pc:spChg>
        <pc:spChg chg="mod">
          <ac:chgData name="Bandara, Dilum (Data61, Eveleigh)" userId="7fa8ee33-8fdb-48f7-b772-d5ed5950799f" providerId="ADAL" clId="{C874D7C9-BDCF-4448-A681-1B188F9BE784}" dt="2023-05-14T22:14:01.093" v="1728"/>
          <ac:spMkLst>
            <pc:docMk/>
            <pc:sldMk cId="2315601565" sldId="367"/>
            <ac:spMk id="16" creationId="{152759A2-56F1-0E67-CE82-61C8C586849A}"/>
          </ac:spMkLst>
        </pc:spChg>
        <pc:spChg chg="mod">
          <ac:chgData name="Bandara, Dilum (Data61, Eveleigh)" userId="7fa8ee33-8fdb-48f7-b772-d5ed5950799f" providerId="ADAL" clId="{C874D7C9-BDCF-4448-A681-1B188F9BE784}" dt="2023-05-14T22:14:01.093" v="1728"/>
          <ac:spMkLst>
            <pc:docMk/>
            <pc:sldMk cId="2315601565" sldId="367"/>
            <ac:spMk id="17" creationId="{4E159EDE-E2A4-4B32-0FAC-8160F3EAA6D8}"/>
          </ac:spMkLst>
        </pc:spChg>
        <pc:spChg chg="mod">
          <ac:chgData name="Bandara, Dilum (Data61, Eveleigh)" userId="7fa8ee33-8fdb-48f7-b772-d5ed5950799f" providerId="ADAL" clId="{C874D7C9-BDCF-4448-A681-1B188F9BE784}" dt="2023-05-14T22:14:01.093" v="1728"/>
          <ac:spMkLst>
            <pc:docMk/>
            <pc:sldMk cId="2315601565" sldId="367"/>
            <ac:spMk id="18" creationId="{7DFC797E-1223-0F1A-4F08-876BC7962049}"/>
          </ac:spMkLst>
        </pc:spChg>
        <pc:spChg chg="mod">
          <ac:chgData name="Bandara, Dilum (Data61, Eveleigh)" userId="7fa8ee33-8fdb-48f7-b772-d5ed5950799f" providerId="ADAL" clId="{C874D7C9-BDCF-4448-A681-1B188F9BE784}" dt="2023-05-14T22:14:01.093" v="1728"/>
          <ac:spMkLst>
            <pc:docMk/>
            <pc:sldMk cId="2315601565" sldId="367"/>
            <ac:spMk id="19" creationId="{AE0E4713-24D9-A780-54C4-1B70E292900D}"/>
          </ac:spMkLst>
        </pc:spChg>
        <pc:spChg chg="mod">
          <ac:chgData name="Bandara, Dilum (Data61, Eveleigh)" userId="7fa8ee33-8fdb-48f7-b772-d5ed5950799f" providerId="ADAL" clId="{C874D7C9-BDCF-4448-A681-1B188F9BE784}" dt="2023-05-14T22:14:01.093" v="1728"/>
          <ac:spMkLst>
            <pc:docMk/>
            <pc:sldMk cId="2315601565" sldId="367"/>
            <ac:spMk id="20" creationId="{9272F3DB-D151-6EEF-B61C-2BB6CDBDB406}"/>
          </ac:spMkLst>
        </pc:spChg>
        <pc:spChg chg="mod">
          <ac:chgData name="Bandara, Dilum (Data61, Eveleigh)" userId="7fa8ee33-8fdb-48f7-b772-d5ed5950799f" providerId="ADAL" clId="{C874D7C9-BDCF-4448-A681-1B188F9BE784}" dt="2023-05-14T22:14:01.093" v="1728"/>
          <ac:spMkLst>
            <pc:docMk/>
            <pc:sldMk cId="2315601565" sldId="367"/>
            <ac:spMk id="21" creationId="{DF54D142-2024-B9CB-B81C-74B6D511E3FC}"/>
          </ac:spMkLst>
        </pc:spChg>
        <pc:spChg chg="mod">
          <ac:chgData name="Bandara, Dilum (Data61, Eveleigh)" userId="7fa8ee33-8fdb-48f7-b772-d5ed5950799f" providerId="ADAL" clId="{C874D7C9-BDCF-4448-A681-1B188F9BE784}" dt="2023-05-14T22:14:01.093" v="1728"/>
          <ac:spMkLst>
            <pc:docMk/>
            <pc:sldMk cId="2315601565" sldId="367"/>
            <ac:spMk id="22" creationId="{5CFA76D7-EADC-37C2-4E2E-92413B574204}"/>
          </ac:spMkLst>
        </pc:spChg>
        <pc:spChg chg="mod">
          <ac:chgData name="Bandara, Dilum (Data61, Eveleigh)" userId="7fa8ee33-8fdb-48f7-b772-d5ed5950799f" providerId="ADAL" clId="{C874D7C9-BDCF-4448-A681-1B188F9BE784}" dt="2023-05-14T22:14:01.093" v="1728"/>
          <ac:spMkLst>
            <pc:docMk/>
            <pc:sldMk cId="2315601565" sldId="367"/>
            <ac:spMk id="23" creationId="{F43173E1-4FC6-35E0-42E1-EF307FA8A160}"/>
          </ac:spMkLst>
        </pc:spChg>
        <pc:spChg chg="add del mod">
          <ac:chgData name="Bandara, Dilum (Data61, Eveleigh)" userId="7fa8ee33-8fdb-48f7-b772-d5ed5950799f" providerId="ADAL" clId="{C874D7C9-BDCF-4448-A681-1B188F9BE784}" dt="2023-05-14T22:16:34.801" v="1742" actId="478"/>
          <ac:spMkLst>
            <pc:docMk/>
            <pc:sldMk cId="2315601565" sldId="367"/>
            <ac:spMk id="25" creationId="{0ABFF1E6-030D-625C-E5A8-5CF7F0A69C38}"/>
          </ac:spMkLst>
        </pc:spChg>
        <pc:spChg chg="add del mod">
          <ac:chgData name="Bandara, Dilum (Data61, Eveleigh)" userId="7fa8ee33-8fdb-48f7-b772-d5ed5950799f" providerId="ADAL" clId="{C874D7C9-BDCF-4448-A681-1B188F9BE784}" dt="2023-05-14T22:16:34.801" v="1742" actId="478"/>
          <ac:spMkLst>
            <pc:docMk/>
            <pc:sldMk cId="2315601565" sldId="367"/>
            <ac:spMk id="26" creationId="{2DD92D15-18A2-B2A2-CEEE-63A0D409D731}"/>
          </ac:spMkLst>
        </pc:spChg>
        <pc:spChg chg="add del mod">
          <ac:chgData name="Bandara, Dilum (Data61, Eveleigh)" userId="7fa8ee33-8fdb-48f7-b772-d5ed5950799f" providerId="ADAL" clId="{C874D7C9-BDCF-4448-A681-1B188F9BE784}" dt="2023-05-14T22:16:34.801" v="1742" actId="478"/>
          <ac:spMkLst>
            <pc:docMk/>
            <pc:sldMk cId="2315601565" sldId="367"/>
            <ac:spMk id="27" creationId="{7557FF2D-54BF-42F2-72C3-C053D451E062}"/>
          </ac:spMkLst>
        </pc:spChg>
        <pc:spChg chg="add del mod">
          <ac:chgData name="Bandara, Dilum (Data61, Eveleigh)" userId="7fa8ee33-8fdb-48f7-b772-d5ed5950799f" providerId="ADAL" clId="{C874D7C9-BDCF-4448-A681-1B188F9BE784}" dt="2023-05-14T22:17:40.052" v="1747" actId="478"/>
          <ac:spMkLst>
            <pc:docMk/>
            <pc:sldMk cId="2315601565" sldId="367"/>
            <ac:spMk id="28" creationId="{5012F3E1-A91A-DE7C-4826-1BDDF572F1DB}"/>
          </ac:spMkLst>
        </pc:spChg>
        <pc:spChg chg="add del mod">
          <ac:chgData name="Bandara, Dilum (Data61, Eveleigh)" userId="7fa8ee33-8fdb-48f7-b772-d5ed5950799f" providerId="ADAL" clId="{C874D7C9-BDCF-4448-A681-1B188F9BE784}" dt="2023-05-14T22:17:40.052" v="1747" actId="478"/>
          <ac:spMkLst>
            <pc:docMk/>
            <pc:sldMk cId="2315601565" sldId="367"/>
            <ac:spMk id="29" creationId="{E17D1137-CDFA-596B-DCBC-1007751CA920}"/>
          </ac:spMkLst>
        </pc:spChg>
        <pc:spChg chg="add del mod">
          <ac:chgData name="Bandara, Dilum (Data61, Eveleigh)" userId="7fa8ee33-8fdb-48f7-b772-d5ed5950799f" providerId="ADAL" clId="{C874D7C9-BDCF-4448-A681-1B188F9BE784}" dt="2023-05-14T22:17:40.052" v="1747" actId="478"/>
          <ac:spMkLst>
            <pc:docMk/>
            <pc:sldMk cId="2315601565" sldId="367"/>
            <ac:spMk id="30" creationId="{FF0C85F8-C5E0-4F54-5D38-6C9DE641CB12}"/>
          </ac:spMkLst>
        </pc:spChg>
        <pc:grpChg chg="add del mod">
          <ac:chgData name="Bandara, Dilum (Data61, Eveleigh)" userId="7fa8ee33-8fdb-48f7-b772-d5ed5950799f" providerId="ADAL" clId="{C874D7C9-BDCF-4448-A681-1B188F9BE784}" dt="2023-05-14T22:14:04.692" v="1729" actId="21"/>
          <ac:grpSpMkLst>
            <pc:docMk/>
            <pc:sldMk cId="2315601565" sldId="367"/>
            <ac:grpSpMk id="6" creationId="{9D53B44B-D928-AF33-9F44-BB8F96F17486}"/>
          </ac:grpSpMkLst>
        </pc:grpChg>
        <pc:grpChg chg="add del mod">
          <ac:chgData name="Bandara, Dilum (Data61, Eveleigh)" userId="7fa8ee33-8fdb-48f7-b772-d5ed5950799f" providerId="ADAL" clId="{C874D7C9-BDCF-4448-A681-1B188F9BE784}" dt="2023-05-14T22:14:04.692" v="1729" actId="21"/>
          <ac:grpSpMkLst>
            <pc:docMk/>
            <pc:sldMk cId="2315601565" sldId="367"/>
            <ac:grpSpMk id="14" creationId="{86DC6CD4-C02C-B43C-2588-E3170495FD2B}"/>
          </ac:grpSpMkLst>
        </pc:grpChg>
        <pc:graphicFrameChg chg="mod">
          <ac:chgData name="Bandara, Dilum (Data61, Eveleigh)" userId="7fa8ee33-8fdb-48f7-b772-d5ed5950799f" providerId="ADAL" clId="{C874D7C9-BDCF-4448-A681-1B188F9BE784}" dt="2023-05-14T22:18:59.748" v="1754" actId="207"/>
          <ac:graphicFrameMkLst>
            <pc:docMk/>
            <pc:sldMk cId="2315601565" sldId="367"/>
            <ac:graphicFrameMk id="11" creationId="{49ACA2A2-8591-41E3-8C28-04A67B154591}"/>
          </ac:graphicFrameMkLst>
        </pc:graphicFrameChg>
      </pc:sldChg>
      <pc:sldChg chg="addSp delSp modSp add mod ord modNotesTx">
        <pc:chgData name="Bandara, Dilum (Data61, Eveleigh)" userId="7fa8ee33-8fdb-48f7-b772-d5ed5950799f" providerId="ADAL" clId="{C874D7C9-BDCF-4448-A681-1B188F9BE784}" dt="2023-05-15T10:05:17.772" v="5234" actId="20578"/>
        <pc:sldMkLst>
          <pc:docMk/>
          <pc:sldMk cId="1980860171" sldId="370"/>
        </pc:sldMkLst>
        <pc:spChg chg="mod">
          <ac:chgData name="Bandara, Dilum (Data61, Eveleigh)" userId="7fa8ee33-8fdb-48f7-b772-d5ed5950799f" providerId="ADAL" clId="{C874D7C9-BDCF-4448-A681-1B188F9BE784}" dt="2023-05-15T10:03:04.378" v="4913" actId="11"/>
          <ac:spMkLst>
            <pc:docMk/>
            <pc:sldMk cId="1980860171" sldId="370"/>
            <ac:spMk id="2" creationId="{37FE0CA6-3B0A-413A-99CC-CB918A9DE8D4}"/>
          </ac:spMkLst>
        </pc:spChg>
        <pc:spChg chg="mod">
          <ac:chgData name="Bandara, Dilum (Data61, Eveleigh)" userId="7fa8ee33-8fdb-48f7-b772-d5ed5950799f" providerId="ADAL" clId="{C874D7C9-BDCF-4448-A681-1B188F9BE784}" dt="2023-05-14T21:26:41.356" v="791"/>
          <ac:spMkLst>
            <pc:docMk/>
            <pc:sldMk cId="1980860171" sldId="370"/>
            <ac:spMk id="3" creationId="{23BA08B9-41D7-47B9-9AB8-78C9C7F04F9B}"/>
          </ac:spMkLst>
        </pc:spChg>
        <pc:spChg chg="del mod">
          <ac:chgData name="Bandara, Dilum (Data61, Eveleigh)" userId="7fa8ee33-8fdb-48f7-b772-d5ed5950799f" providerId="ADAL" clId="{C874D7C9-BDCF-4448-A681-1B188F9BE784}" dt="2023-05-15T08:06:58.463" v="1820"/>
          <ac:spMkLst>
            <pc:docMk/>
            <pc:sldMk cId="1980860171" sldId="370"/>
            <ac:spMk id="4" creationId="{2B1FBA72-7082-4CCA-A6D2-E497D958D472}"/>
          </ac:spMkLst>
        </pc:spChg>
        <pc:spChg chg="mod">
          <ac:chgData name="Bandara, Dilum (Data61, Eveleigh)" userId="7fa8ee33-8fdb-48f7-b772-d5ed5950799f" providerId="ADAL" clId="{C874D7C9-BDCF-4448-A681-1B188F9BE784}" dt="2023-05-14T21:26:41.356" v="791"/>
          <ac:spMkLst>
            <pc:docMk/>
            <pc:sldMk cId="1980860171" sldId="370"/>
            <ac:spMk id="5" creationId="{E646E974-D170-4001-AD07-D26954377C24}"/>
          </ac:spMkLst>
        </pc:spChg>
        <pc:spChg chg="mod">
          <ac:chgData name="Bandara, Dilum (Data61, Eveleigh)" userId="7fa8ee33-8fdb-48f7-b772-d5ed5950799f" providerId="ADAL" clId="{C874D7C9-BDCF-4448-A681-1B188F9BE784}" dt="2023-05-15T10:02:27.761" v="4908" actId="403"/>
          <ac:spMkLst>
            <pc:docMk/>
            <pc:sldMk cId="1980860171" sldId="370"/>
            <ac:spMk id="6" creationId="{434E3926-1918-457E-864E-14768CF8217C}"/>
          </ac:spMkLst>
        </pc:spChg>
        <pc:spChg chg="mod">
          <ac:chgData name="Bandara, Dilum (Data61, Eveleigh)" userId="7fa8ee33-8fdb-48f7-b772-d5ed5950799f" providerId="ADAL" clId="{C874D7C9-BDCF-4448-A681-1B188F9BE784}" dt="2023-05-15T10:02:35.555" v="4911" actId="14100"/>
          <ac:spMkLst>
            <pc:docMk/>
            <pc:sldMk cId="1980860171" sldId="370"/>
            <ac:spMk id="7" creationId="{FE2F17EA-C209-456B-998E-CB56229EA051}"/>
          </ac:spMkLst>
        </pc:spChg>
        <pc:spChg chg="mod">
          <ac:chgData name="Bandara, Dilum (Data61, Eveleigh)" userId="7fa8ee33-8fdb-48f7-b772-d5ed5950799f" providerId="ADAL" clId="{C874D7C9-BDCF-4448-A681-1B188F9BE784}" dt="2023-05-15T10:02:41.130" v="4912" actId="1036"/>
          <ac:spMkLst>
            <pc:docMk/>
            <pc:sldMk cId="1980860171" sldId="370"/>
            <ac:spMk id="8" creationId="{FA849B71-ADF7-49B8-87B6-B8288C299CFB}"/>
          </ac:spMkLst>
        </pc:spChg>
        <pc:spChg chg="mod">
          <ac:chgData name="Bandara, Dilum (Data61, Eveleigh)" userId="7fa8ee33-8fdb-48f7-b772-d5ed5950799f" providerId="ADAL" clId="{C874D7C9-BDCF-4448-A681-1B188F9BE784}" dt="2023-05-15T10:02:27.761" v="4908" actId="403"/>
          <ac:spMkLst>
            <pc:docMk/>
            <pc:sldMk cId="1980860171" sldId="370"/>
            <ac:spMk id="9" creationId="{C89155B8-665D-4AF1-83B4-06A691E59C7B}"/>
          </ac:spMkLst>
        </pc:spChg>
        <pc:spChg chg="add del mod">
          <ac:chgData name="Bandara, Dilum (Data61, Eveleigh)" userId="7fa8ee33-8fdb-48f7-b772-d5ed5950799f" providerId="ADAL" clId="{C874D7C9-BDCF-4448-A681-1B188F9BE784}" dt="2023-05-14T21:26:41.356" v="791"/>
          <ac:spMkLst>
            <pc:docMk/>
            <pc:sldMk cId="1980860171" sldId="370"/>
            <ac:spMk id="10" creationId="{B266D4B0-34C7-9507-A797-827234310276}"/>
          </ac:spMkLst>
        </pc:spChg>
        <pc:spChg chg="add del mod">
          <ac:chgData name="Bandara, Dilum (Data61, Eveleigh)" userId="7fa8ee33-8fdb-48f7-b772-d5ed5950799f" providerId="ADAL" clId="{C874D7C9-BDCF-4448-A681-1B188F9BE784}" dt="2023-05-14T21:26:41.356" v="791"/>
          <ac:spMkLst>
            <pc:docMk/>
            <pc:sldMk cId="1980860171" sldId="370"/>
            <ac:spMk id="11" creationId="{6F7C4159-C436-E794-3FAC-7039790A73C5}"/>
          </ac:spMkLst>
        </pc:spChg>
        <pc:spChg chg="add del mod">
          <ac:chgData name="Bandara, Dilum (Data61, Eveleigh)" userId="7fa8ee33-8fdb-48f7-b772-d5ed5950799f" providerId="ADAL" clId="{C874D7C9-BDCF-4448-A681-1B188F9BE784}" dt="2023-05-14T21:26:41.356" v="791"/>
          <ac:spMkLst>
            <pc:docMk/>
            <pc:sldMk cId="1980860171" sldId="370"/>
            <ac:spMk id="12" creationId="{4F63F797-DFA2-FC53-335C-C3D8234C66DF}"/>
          </ac:spMkLst>
        </pc:spChg>
        <pc:spChg chg="add del mod">
          <ac:chgData name="Bandara, Dilum (Data61, Eveleigh)" userId="7fa8ee33-8fdb-48f7-b772-d5ed5950799f" providerId="ADAL" clId="{C874D7C9-BDCF-4448-A681-1B188F9BE784}" dt="2023-05-14T21:26:41.356" v="791"/>
          <ac:spMkLst>
            <pc:docMk/>
            <pc:sldMk cId="1980860171" sldId="370"/>
            <ac:spMk id="13" creationId="{932B6873-6886-D9B5-954D-5741E1176A85}"/>
          </ac:spMkLst>
        </pc:spChg>
      </pc:sldChg>
      <pc:sldChg chg="addSp delSp modSp add mod modNotesTx">
        <pc:chgData name="Bandara, Dilum (Data61, Eveleigh)" userId="7fa8ee33-8fdb-48f7-b772-d5ed5950799f" providerId="ADAL" clId="{C874D7C9-BDCF-4448-A681-1B188F9BE784}" dt="2023-05-15T11:07:15.324" v="9711" actId="20577"/>
        <pc:sldMkLst>
          <pc:docMk/>
          <pc:sldMk cId="4099184953" sldId="371"/>
        </pc:sldMkLst>
        <pc:spChg chg="mod">
          <ac:chgData name="Bandara, Dilum (Data61, Eveleigh)" userId="7fa8ee33-8fdb-48f7-b772-d5ed5950799f" providerId="ADAL" clId="{C874D7C9-BDCF-4448-A681-1B188F9BE784}" dt="2023-05-15T10:51:37.006" v="8666"/>
          <ac:spMkLst>
            <pc:docMk/>
            <pc:sldMk cId="4099184953" sldId="371"/>
            <ac:spMk id="2" creationId="{5B592F80-FA0C-4863-9225-651F30A2A2AB}"/>
          </ac:spMkLst>
        </pc:spChg>
        <pc:spChg chg="mod">
          <ac:chgData name="Bandara, Dilum (Data61, Eveleigh)" userId="7fa8ee33-8fdb-48f7-b772-d5ed5950799f" providerId="ADAL" clId="{C874D7C9-BDCF-4448-A681-1B188F9BE784}" dt="2023-05-15T10:51:37.006" v="8666"/>
          <ac:spMkLst>
            <pc:docMk/>
            <pc:sldMk cId="4099184953" sldId="371"/>
            <ac:spMk id="3" creationId="{C4E1C189-48C5-47E1-91D6-E6FC81927951}"/>
          </ac:spMkLst>
        </pc:spChg>
        <pc:spChg chg="del">
          <ac:chgData name="Bandara, Dilum (Data61, Eveleigh)" userId="7fa8ee33-8fdb-48f7-b772-d5ed5950799f" providerId="ADAL" clId="{C874D7C9-BDCF-4448-A681-1B188F9BE784}" dt="2023-05-15T08:06:58.463" v="1820"/>
          <ac:spMkLst>
            <pc:docMk/>
            <pc:sldMk cId="4099184953" sldId="371"/>
            <ac:spMk id="4" creationId="{9A9258C8-19BC-4A2B-982D-646E43870A11}"/>
          </ac:spMkLst>
        </pc:spChg>
        <pc:spChg chg="mod">
          <ac:chgData name="Bandara, Dilum (Data61, Eveleigh)" userId="7fa8ee33-8fdb-48f7-b772-d5ed5950799f" providerId="ADAL" clId="{C874D7C9-BDCF-4448-A681-1B188F9BE784}" dt="2023-05-15T10:51:37.006" v="8666"/>
          <ac:spMkLst>
            <pc:docMk/>
            <pc:sldMk cId="4099184953" sldId="371"/>
            <ac:spMk id="5" creationId="{48DFC14B-3540-4C7E-A3AF-F8A5A6BDA8F2}"/>
          </ac:spMkLst>
        </pc:spChg>
        <pc:spChg chg="add del mod">
          <ac:chgData name="Bandara, Dilum (Data61, Eveleigh)" userId="7fa8ee33-8fdb-48f7-b772-d5ed5950799f" providerId="ADAL" clId="{C874D7C9-BDCF-4448-A681-1B188F9BE784}" dt="2023-05-15T10:51:37.006" v="8666"/>
          <ac:spMkLst>
            <pc:docMk/>
            <pc:sldMk cId="4099184953" sldId="371"/>
            <ac:spMk id="7" creationId="{246568B6-7AB8-3E6E-5801-4AFBA32764D0}"/>
          </ac:spMkLst>
        </pc:spChg>
        <pc:spChg chg="mod">
          <ac:chgData name="Bandara, Dilum (Data61, Eveleigh)" userId="7fa8ee33-8fdb-48f7-b772-d5ed5950799f" providerId="ADAL" clId="{C874D7C9-BDCF-4448-A681-1B188F9BE784}" dt="2023-05-15T10:52:50.202" v="8701" actId="14100"/>
          <ac:spMkLst>
            <pc:docMk/>
            <pc:sldMk cId="4099184953" sldId="371"/>
            <ac:spMk id="8" creationId="{47FFB6E9-0DD9-4AF8-96A9-059ACDEEA544}"/>
          </ac:spMkLst>
        </pc:spChg>
        <pc:spChg chg="mod">
          <ac:chgData name="Bandara, Dilum (Data61, Eveleigh)" userId="7fa8ee33-8fdb-48f7-b772-d5ed5950799f" providerId="ADAL" clId="{C874D7C9-BDCF-4448-A681-1B188F9BE784}" dt="2023-05-15T10:52:50.202" v="8701" actId="14100"/>
          <ac:spMkLst>
            <pc:docMk/>
            <pc:sldMk cId="4099184953" sldId="371"/>
            <ac:spMk id="9" creationId="{99B2A952-605D-4369-9550-3C9A6365C50C}"/>
          </ac:spMkLst>
        </pc:spChg>
        <pc:spChg chg="mod">
          <ac:chgData name="Bandara, Dilum (Data61, Eveleigh)" userId="7fa8ee33-8fdb-48f7-b772-d5ed5950799f" providerId="ADAL" clId="{C874D7C9-BDCF-4448-A681-1B188F9BE784}" dt="2023-05-15T10:52:50.202" v="8701" actId="14100"/>
          <ac:spMkLst>
            <pc:docMk/>
            <pc:sldMk cId="4099184953" sldId="371"/>
            <ac:spMk id="10" creationId="{CA387ECF-E166-42C8-B96B-5562689B2475}"/>
          </ac:spMkLst>
        </pc:spChg>
        <pc:spChg chg="mod">
          <ac:chgData name="Bandara, Dilum (Data61, Eveleigh)" userId="7fa8ee33-8fdb-48f7-b772-d5ed5950799f" providerId="ADAL" clId="{C874D7C9-BDCF-4448-A681-1B188F9BE784}" dt="2023-05-15T10:52:50.202" v="8701" actId="14100"/>
          <ac:spMkLst>
            <pc:docMk/>
            <pc:sldMk cId="4099184953" sldId="371"/>
            <ac:spMk id="11" creationId="{74B2B7C5-CB9F-4046-B710-85AD6678F0D1}"/>
          </ac:spMkLst>
        </pc:spChg>
        <pc:spChg chg="mod">
          <ac:chgData name="Bandara, Dilum (Data61, Eveleigh)" userId="7fa8ee33-8fdb-48f7-b772-d5ed5950799f" providerId="ADAL" clId="{C874D7C9-BDCF-4448-A681-1B188F9BE784}" dt="2023-05-15T10:52:50.202" v="8701" actId="14100"/>
          <ac:spMkLst>
            <pc:docMk/>
            <pc:sldMk cId="4099184953" sldId="371"/>
            <ac:spMk id="12" creationId="{A7295C8A-533C-4D56-BC25-BDDB121E49AC}"/>
          </ac:spMkLst>
        </pc:spChg>
        <pc:spChg chg="add del mod">
          <ac:chgData name="Bandara, Dilum (Data61, Eveleigh)" userId="7fa8ee33-8fdb-48f7-b772-d5ed5950799f" providerId="ADAL" clId="{C874D7C9-BDCF-4448-A681-1B188F9BE784}" dt="2023-05-15T10:51:37.006" v="8666"/>
          <ac:spMkLst>
            <pc:docMk/>
            <pc:sldMk cId="4099184953" sldId="371"/>
            <ac:spMk id="13" creationId="{85378770-7E26-0CE8-2ED9-BA9B69C940CD}"/>
          </ac:spMkLst>
        </pc:spChg>
        <pc:spChg chg="add del mod">
          <ac:chgData name="Bandara, Dilum (Data61, Eveleigh)" userId="7fa8ee33-8fdb-48f7-b772-d5ed5950799f" providerId="ADAL" clId="{C874D7C9-BDCF-4448-A681-1B188F9BE784}" dt="2023-05-15T10:51:37.006" v="8666"/>
          <ac:spMkLst>
            <pc:docMk/>
            <pc:sldMk cId="4099184953" sldId="371"/>
            <ac:spMk id="14" creationId="{E31820B2-5571-E8FE-08E0-B055A2A275F0}"/>
          </ac:spMkLst>
        </pc:spChg>
        <pc:graphicFrameChg chg="mod modGraphic">
          <ac:chgData name="Bandara, Dilum (Data61, Eveleigh)" userId="7fa8ee33-8fdb-48f7-b772-d5ed5950799f" providerId="ADAL" clId="{C874D7C9-BDCF-4448-A681-1B188F9BE784}" dt="2023-05-15T10:52:16.993" v="8675" actId="167"/>
          <ac:graphicFrameMkLst>
            <pc:docMk/>
            <pc:sldMk cId="4099184953" sldId="371"/>
            <ac:graphicFrameMk id="6" creationId="{C2E6979F-A84A-4B74-8A98-9DAC14E0A9F1}"/>
          </ac:graphicFrameMkLst>
        </pc:graphicFrameChg>
      </pc:sldChg>
      <pc:sldChg chg="addSp delSp modSp add mod modAnim modNotesTx">
        <pc:chgData name="Bandara, Dilum (Data61, Eveleigh)" userId="7fa8ee33-8fdb-48f7-b772-d5ed5950799f" providerId="ADAL" clId="{C874D7C9-BDCF-4448-A681-1B188F9BE784}" dt="2023-05-22T05:47:37.116" v="9863" actId="14100"/>
        <pc:sldMkLst>
          <pc:docMk/>
          <pc:sldMk cId="722170616" sldId="372"/>
        </pc:sldMkLst>
        <pc:spChg chg="mod">
          <ac:chgData name="Bandara, Dilum (Data61, Eveleigh)" userId="7fa8ee33-8fdb-48f7-b772-d5ed5950799f" providerId="ADAL" clId="{C874D7C9-BDCF-4448-A681-1B188F9BE784}" dt="2023-05-14T21:23:00.591" v="745"/>
          <ac:spMkLst>
            <pc:docMk/>
            <pc:sldMk cId="722170616" sldId="372"/>
            <ac:spMk id="2" creationId="{6D0D4543-C66A-4C41-9E35-9F7921E261F2}"/>
          </ac:spMkLst>
        </pc:spChg>
        <pc:spChg chg="add del mod">
          <ac:chgData name="Bandara, Dilum (Data61, Eveleigh)" userId="7fa8ee33-8fdb-48f7-b772-d5ed5950799f" providerId="ADAL" clId="{C874D7C9-BDCF-4448-A681-1B188F9BE784}" dt="2023-05-14T21:23:00.591" v="745"/>
          <ac:spMkLst>
            <pc:docMk/>
            <pc:sldMk cId="722170616" sldId="372"/>
            <ac:spMk id="3" creationId="{8AC640A2-180B-EF5D-B93F-4ECB8DD08F40}"/>
          </ac:spMkLst>
        </pc:spChg>
        <pc:spChg chg="add mod">
          <ac:chgData name="Bandara, Dilum (Data61, Eveleigh)" userId="7fa8ee33-8fdb-48f7-b772-d5ed5950799f" providerId="ADAL" clId="{C874D7C9-BDCF-4448-A681-1B188F9BE784}" dt="2023-05-15T08:06:58.463" v="1820"/>
          <ac:spMkLst>
            <pc:docMk/>
            <pc:sldMk cId="722170616" sldId="372"/>
            <ac:spMk id="3" creationId="{A439D104-4AB0-5AC7-3F02-4CA9C8580682}"/>
          </ac:spMkLst>
        </pc:spChg>
        <pc:spChg chg="add del mod">
          <ac:chgData name="Bandara, Dilum (Data61, Eveleigh)" userId="7fa8ee33-8fdb-48f7-b772-d5ed5950799f" providerId="ADAL" clId="{C874D7C9-BDCF-4448-A681-1B188F9BE784}" dt="2023-05-14T21:23:00.591" v="745"/>
          <ac:spMkLst>
            <pc:docMk/>
            <pc:sldMk cId="722170616" sldId="372"/>
            <ac:spMk id="4" creationId="{85077505-D06B-F224-3A1D-211B2F958F35}"/>
          </ac:spMkLst>
        </pc:spChg>
        <pc:spChg chg="add mod">
          <ac:chgData name="Bandara, Dilum (Data61, Eveleigh)" userId="7fa8ee33-8fdb-48f7-b772-d5ed5950799f" providerId="ADAL" clId="{C874D7C9-BDCF-4448-A681-1B188F9BE784}" dt="2023-05-15T09:42:36.542" v="4122" actId="164"/>
          <ac:spMkLst>
            <pc:docMk/>
            <pc:sldMk cId="722170616" sldId="372"/>
            <ac:spMk id="4" creationId="{89543440-D86D-178B-23D8-7B29486C51BE}"/>
          </ac:spMkLst>
        </pc:spChg>
        <pc:spChg chg="mod">
          <ac:chgData name="Bandara, Dilum (Data61, Eveleigh)" userId="7fa8ee33-8fdb-48f7-b772-d5ed5950799f" providerId="ADAL" clId="{C874D7C9-BDCF-4448-A681-1B188F9BE784}" dt="2023-05-15T09:40:35.673" v="4074" actId="27636"/>
          <ac:spMkLst>
            <pc:docMk/>
            <pc:sldMk cId="722170616" sldId="372"/>
            <ac:spMk id="5" creationId="{F4189059-E5B9-4472-B571-0B4598F3B562}"/>
          </ac:spMkLst>
        </pc:spChg>
        <pc:spChg chg="add mod">
          <ac:chgData name="Bandara, Dilum (Data61, Eveleigh)" userId="7fa8ee33-8fdb-48f7-b772-d5ed5950799f" providerId="ADAL" clId="{C874D7C9-BDCF-4448-A681-1B188F9BE784}" dt="2023-05-15T09:44:03.539" v="4138" actId="1037"/>
          <ac:spMkLst>
            <pc:docMk/>
            <pc:sldMk cId="722170616" sldId="372"/>
            <ac:spMk id="6" creationId="{E4623001-49B4-F4A3-C6FA-0881C26B4192}"/>
          </ac:spMkLst>
        </pc:spChg>
        <pc:spChg chg="add mod">
          <ac:chgData name="Bandara, Dilum (Data61, Eveleigh)" userId="7fa8ee33-8fdb-48f7-b772-d5ed5950799f" providerId="ADAL" clId="{C874D7C9-BDCF-4448-A681-1B188F9BE784}" dt="2023-05-15T09:43:50.859" v="4134" actId="14100"/>
          <ac:spMkLst>
            <pc:docMk/>
            <pc:sldMk cId="722170616" sldId="372"/>
            <ac:spMk id="7" creationId="{7C241801-9984-C2A1-EE99-80CBCD38F45C}"/>
          </ac:spMkLst>
        </pc:spChg>
        <pc:spChg chg="add mod">
          <ac:chgData name="Bandara, Dilum (Data61, Eveleigh)" userId="7fa8ee33-8fdb-48f7-b772-d5ed5950799f" providerId="ADAL" clId="{C874D7C9-BDCF-4448-A681-1B188F9BE784}" dt="2023-05-22T05:47:37.116" v="9863" actId="14100"/>
          <ac:spMkLst>
            <pc:docMk/>
            <pc:sldMk cId="722170616" sldId="372"/>
            <ac:spMk id="8" creationId="{A5438596-042E-B162-2D53-CA84F3876E3E}"/>
          </ac:spMkLst>
        </pc:spChg>
        <pc:grpChg chg="add mod">
          <ac:chgData name="Bandara, Dilum (Data61, Eveleigh)" userId="7fa8ee33-8fdb-48f7-b772-d5ed5950799f" providerId="ADAL" clId="{C874D7C9-BDCF-4448-A681-1B188F9BE784}" dt="2023-05-15T09:42:36.542" v="4122" actId="164"/>
          <ac:grpSpMkLst>
            <pc:docMk/>
            <pc:sldMk cId="722170616" sldId="372"/>
            <ac:grpSpMk id="9" creationId="{5D05E19F-3B3C-054D-CAFE-207076CC40C6}"/>
          </ac:grpSpMkLst>
        </pc:grpChg>
      </pc:sldChg>
      <pc:sldChg chg="addSp modSp mod modNotesTx">
        <pc:chgData name="Bandara, Dilum (Data61, Eveleigh)" userId="7fa8ee33-8fdb-48f7-b772-d5ed5950799f" providerId="ADAL" clId="{C874D7C9-BDCF-4448-A681-1B188F9BE784}" dt="2023-05-15T20:53:33.040" v="9729" actId="1035"/>
        <pc:sldMkLst>
          <pc:docMk/>
          <pc:sldMk cId="3997470111" sldId="374"/>
        </pc:sldMkLst>
        <pc:spChg chg="add mod">
          <ac:chgData name="Bandara, Dilum (Data61, Eveleigh)" userId="7fa8ee33-8fdb-48f7-b772-d5ed5950799f" providerId="ADAL" clId="{C874D7C9-BDCF-4448-A681-1B188F9BE784}" dt="2023-05-14T21:03:36.551" v="116" actId="113"/>
          <ac:spMkLst>
            <pc:docMk/>
            <pc:sldMk cId="3997470111" sldId="374"/>
            <ac:spMk id="3" creationId="{28375AC9-876F-EFDB-0EDD-402A67CB96E6}"/>
          </ac:spMkLst>
        </pc:spChg>
        <pc:spChg chg="mod">
          <ac:chgData name="Bandara, Dilum (Data61, Eveleigh)" userId="7fa8ee33-8fdb-48f7-b772-d5ed5950799f" providerId="ADAL" clId="{C874D7C9-BDCF-4448-A681-1B188F9BE784}" dt="2023-05-14T21:02:56.312" v="115" actId="14100"/>
          <ac:spMkLst>
            <pc:docMk/>
            <pc:sldMk cId="3997470111" sldId="374"/>
            <ac:spMk id="4" creationId="{C99371BB-9C33-4129-85DF-8AEA046330EB}"/>
          </ac:spMkLst>
        </pc:spChg>
        <pc:spChg chg="add mod">
          <ac:chgData name="Bandara, Dilum (Data61, Eveleigh)" userId="7fa8ee33-8fdb-48f7-b772-d5ed5950799f" providerId="ADAL" clId="{C874D7C9-BDCF-4448-A681-1B188F9BE784}" dt="2023-05-15T20:53:33.040" v="9729" actId="1035"/>
          <ac:spMkLst>
            <pc:docMk/>
            <pc:sldMk cId="3997470111" sldId="374"/>
            <ac:spMk id="5" creationId="{177FA33A-4CB1-549B-9FF3-A79807720E9D}"/>
          </ac:spMkLst>
        </pc:spChg>
      </pc:sldChg>
      <pc:sldChg chg="delSp modSp mod modNotesTx">
        <pc:chgData name="Bandara, Dilum (Data61, Eveleigh)" userId="7fa8ee33-8fdb-48f7-b772-d5ed5950799f" providerId="ADAL" clId="{C874D7C9-BDCF-4448-A681-1B188F9BE784}" dt="2023-05-15T08:06:58.463" v="1820"/>
        <pc:sldMkLst>
          <pc:docMk/>
          <pc:sldMk cId="1168863594" sldId="375"/>
        </pc:sldMkLst>
        <pc:spChg chg="del">
          <ac:chgData name="Bandara, Dilum (Data61, Eveleigh)" userId="7fa8ee33-8fdb-48f7-b772-d5ed5950799f" providerId="ADAL" clId="{C874D7C9-BDCF-4448-A681-1B188F9BE784}" dt="2023-05-15T08:06:58.463" v="1820"/>
          <ac:spMkLst>
            <pc:docMk/>
            <pc:sldMk cId="1168863594" sldId="375"/>
            <ac:spMk id="2" creationId="{00000000-0000-0000-0000-000000000000}"/>
          </ac:spMkLst>
        </pc:spChg>
        <pc:graphicFrameChg chg="mod">
          <ac:chgData name="Bandara, Dilum (Data61, Eveleigh)" userId="7fa8ee33-8fdb-48f7-b772-d5ed5950799f" providerId="ADAL" clId="{C874D7C9-BDCF-4448-A681-1B188F9BE784}" dt="2023-05-14T21:03:50.398" v="118" actId="1035"/>
          <ac:graphicFrameMkLst>
            <pc:docMk/>
            <pc:sldMk cId="1168863594" sldId="375"/>
            <ac:graphicFrameMk id="12" creationId="{1956B525-7DAC-4EB3-96B8-D1CBA7A08534}"/>
          </ac:graphicFrameMkLst>
        </pc:graphicFrameChg>
      </pc:sldChg>
      <pc:sldChg chg="del">
        <pc:chgData name="Bandara, Dilum (Data61, Eveleigh)" userId="7fa8ee33-8fdb-48f7-b772-d5ed5950799f" providerId="ADAL" clId="{C874D7C9-BDCF-4448-A681-1B188F9BE784}" dt="2023-05-14T20:37:56.087" v="0" actId="2696"/>
        <pc:sldMkLst>
          <pc:docMk/>
          <pc:sldMk cId="543023358" sldId="376"/>
        </pc:sldMkLst>
      </pc:sldChg>
      <pc:sldChg chg="del">
        <pc:chgData name="Bandara, Dilum (Data61, Eveleigh)" userId="7fa8ee33-8fdb-48f7-b772-d5ed5950799f" providerId="ADAL" clId="{C874D7C9-BDCF-4448-A681-1B188F9BE784}" dt="2023-05-14T20:37:56.096" v="1" actId="2696"/>
        <pc:sldMkLst>
          <pc:docMk/>
          <pc:sldMk cId="237810423" sldId="378"/>
        </pc:sldMkLst>
      </pc:sldChg>
      <pc:sldChg chg="del">
        <pc:chgData name="Bandara, Dilum (Data61, Eveleigh)" userId="7fa8ee33-8fdb-48f7-b772-d5ed5950799f" providerId="ADAL" clId="{C874D7C9-BDCF-4448-A681-1B188F9BE784}" dt="2023-05-14T20:37:56.102" v="4" actId="2696"/>
        <pc:sldMkLst>
          <pc:docMk/>
          <pc:sldMk cId="2562088940" sldId="379"/>
        </pc:sldMkLst>
      </pc:sldChg>
      <pc:sldChg chg="del">
        <pc:chgData name="Bandara, Dilum (Data61, Eveleigh)" userId="7fa8ee33-8fdb-48f7-b772-d5ed5950799f" providerId="ADAL" clId="{C874D7C9-BDCF-4448-A681-1B188F9BE784}" dt="2023-05-14T20:37:56.115" v="5" actId="2696"/>
        <pc:sldMkLst>
          <pc:docMk/>
          <pc:sldMk cId="1114674688" sldId="380"/>
        </pc:sldMkLst>
      </pc:sldChg>
      <pc:sldChg chg="del">
        <pc:chgData name="Bandara, Dilum (Data61, Eveleigh)" userId="7fa8ee33-8fdb-48f7-b772-d5ed5950799f" providerId="ADAL" clId="{C874D7C9-BDCF-4448-A681-1B188F9BE784}" dt="2023-05-14T20:37:56.140" v="7" actId="2696"/>
        <pc:sldMkLst>
          <pc:docMk/>
          <pc:sldMk cId="173771641" sldId="381"/>
        </pc:sldMkLst>
      </pc:sldChg>
      <pc:sldChg chg="addSp delSp modSp add mod modClrScheme chgLayout modNotesTx">
        <pc:chgData name="Bandara, Dilum (Data61, Eveleigh)" userId="7fa8ee33-8fdb-48f7-b772-d5ed5950799f" providerId="ADAL" clId="{C874D7C9-BDCF-4448-A681-1B188F9BE784}" dt="2023-05-14T21:39:41.860" v="1170" actId="20577"/>
        <pc:sldMkLst>
          <pc:docMk/>
          <pc:sldMk cId="888832174" sldId="381"/>
        </pc:sldMkLst>
        <pc:spChg chg="add mod ord">
          <ac:chgData name="Bandara, Dilum (Data61, Eveleigh)" userId="7fa8ee33-8fdb-48f7-b772-d5ed5950799f" providerId="ADAL" clId="{C874D7C9-BDCF-4448-A681-1B188F9BE784}" dt="2023-05-14T20:40:05.001" v="48" actId="20577"/>
          <ac:spMkLst>
            <pc:docMk/>
            <pc:sldMk cId="888832174" sldId="381"/>
            <ac:spMk id="2" creationId="{4EFC603A-8B9A-95AC-1BDB-CDBF643DCD84}"/>
          </ac:spMkLst>
        </pc:spChg>
        <pc:spChg chg="del mod ord">
          <ac:chgData name="Bandara, Dilum (Data61, Eveleigh)" userId="7fa8ee33-8fdb-48f7-b772-d5ed5950799f" providerId="ADAL" clId="{C874D7C9-BDCF-4448-A681-1B188F9BE784}" dt="2023-05-14T20:39:57.472" v="41" actId="478"/>
          <ac:spMkLst>
            <pc:docMk/>
            <pc:sldMk cId="888832174" sldId="381"/>
            <ac:spMk id="3" creationId="{A0266EFB-F5D3-4BE1-A827-D6CEABF104B7}"/>
          </ac:spMkLst>
        </pc:spChg>
        <pc:spChg chg="del mod ord">
          <ac:chgData name="Bandara, Dilum (Data61, Eveleigh)" userId="7fa8ee33-8fdb-48f7-b772-d5ed5950799f" providerId="ADAL" clId="{C874D7C9-BDCF-4448-A681-1B188F9BE784}" dt="2023-05-14T20:39:53.652" v="39" actId="700"/>
          <ac:spMkLst>
            <pc:docMk/>
            <pc:sldMk cId="888832174" sldId="381"/>
            <ac:spMk id="4" creationId="{03ADABAF-41D3-4388-A81D-B134822D5ACA}"/>
          </ac:spMkLst>
        </pc:spChg>
      </pc:sldChg>
      <pc:sldChg chg="addSp delSp modSp add mod modClrScheme chgLayout modNotesTx">
        <pc:chgData name="Bandara, Dilum (Data61, Eveleigh)" userId="7fa8ee33-8fdb-48f7-b772-d5ed5950799f" providerId="ADAL" clId="{C874D7C9-BDCF-4448-A681-1B188F9BE784}" dt="2023-05-15T08:46:16.035" v="3153" actId="20577"/>
        <pc:sldMkLst>
          <pc:docMk/>
          <pc:sldMk cId="1434236180" sldId="382"/>
        </pc:sldMkLst>
        <pc:spChg chg="add del mod ord">
          <ac:chgData name="Bandara, Dilum (Data61, Eveleigh)" userId="7fa8ee33-8fdb-48f7-b772-d5ed5950799f" providerId="ADAL" clId="{C874D7C9-BDCF-4448-A681-1B188F9BE784}" dt="2023-05-14T20:40:36.590" v="50" actId="700"/>
          <ac:spMkLst>
            <pc:docMk/>
            <pc:sldMk cId="1434236180" sldId="382"/>
            <ac:spMk id="2" creationId="{89E6C64C-7D57-CE3E-CF75-84B440E31328}"/>
          </ac:spMkLst>
        </pc:spChg>
        <pc:spChg chg="del mod ord">
          <ac:chgData name="Bandara, Dilum (Data61, Eveleigh)" userId="7fa8ee33-8fdb-48f7-b772-d5ed5950799f" providerId="ADAL" clId="{C874D7C9-BDCF-4448-A681-1B188F9BE784}" dt="2023-05-14T20:40:43.607" v="53" actId="478"/>
          <ac:spMkLst>
            <pc:docMk/>
            <pc:sldMk cId="1434236180" sldId="382"/>
            <ac:spMk id="3" creationId="{A0266EFB-F5D3-4BE1-A827-D6CEABF104B7}"/>
          </ac:spMkLst>
        </pc:spChg>
        <pc:spChg chg="del mod ord">
          <ac:chgData name="Bandara, Dilum (Data61, Eveleigh)" userId="7fa8ee33-8fdb-48f7-b772-d5ed5950799f" providerId="ADAL" clId="{C874D7C9-BDCF-4448-A681-1B188F9BE784}" dt="2023-05-14T20:40:26.945" v="49" actId="700"/>
          <ac:spMkLst>
            <pc:docMk/>
            <pc:sldMk cId="1434236180" sldId="382"/>
            <ac:spMk id="4" creationId="{B2A3AAF0-1399-41BF-9B5A-4778B9AA9730}"/>
          </ac:spMkLst>
        </pc:spChg>
        <pc:spChg chg="add mod ord">
          <ac:chgData name="Bandara, Dilum (Data61, Eveleigh)" userId="7fa8ee33-8fdb-48f7-b772-d5ed5950799f" providerId="ADAL" clId="{C874D7C9-BDCF-4448-A681-1B188F9BE784}" dt="2023-05-14T20:40:40.352" v="52"/>
          <ac:spMkLst>
            <pc:docMk/>
            <pc:sldMk cId="1434236180" sldId="382"/>
            <ac:spMk id="5" creationId="{01F0869E-538A-C56D-1636-75E65A6FEFCF}"/>
          </ac:spMkLst>
        </pc:spChg>
      </pc:sldChg>
      <pc:sldChg chg="del">
        <pc:chgData name="Bandara, Dilum (Data61, Eveleigh)" userId="7fa8ee33-8fdb-48f7-b772-d5ed5950799f" providerId="ADAL" clId="{C874D7C9-BDCF-4448-A681-1B188F9BE784}" dt="2023-05-14T20:37:56.098" v="2" actId="2696"/>
        <pc:sldMkLst>
          <pc:docMk/>
          <pc:sldMk cId="4244702623" sldId="382"/>
        </pc:sldMkLst>
      </pc:sldChg>
      <pc:sldChg chg="addSp delSp modSp add mod modClrScheme chgLayout">
        <pc:chgData name="Bandara, Dilum (Data61, Eveleigh)" userId="7fa8ee33-8fdb-48f7-b772-d5ed5950799f" providerId="ADAL" clId="{C874D7C9-BDCF-4448-A681-1B188F9BE784}" dt="2023-05-14T21:23:55.152" v="756"/>
        <pc:sldMkLst>
          <pc:docMk/>
          <pc:sldMk cId="706458471" sldId="383"/>
        </pc:sldMkLst>
        <pc:spChg chg="add del mod">
          <ac:chgData name="Bandara, Dilum (Data61, Eveleigh)" userId="7fa8ee33-8fdb-48f7-b772-d5ed5950799f" providerId="ADAL" clId="{C874D7C9-BDCF-4448-A681-1B188F9BE784}" dt="2023-05-14T21:23:55.152" v="756"/>
          <ac:spMkLst>
            <pc:docMk/>
            <pc:sldMk cId="706458471" sldId="383"/>
            <ac:spMk id="2" creationId="{D5A5D490-D5AD-1CE0-1913-3F90650D43E3}"/>
          </ac:spMkLst>
        </pc:spChg>
        <pc:spChg chg="del mod">
          <ac:chgData name="Bandara, Dilum (Data61, Eveleigh)" userId="7fa8ee33-8fdb-48f7-b772-d5ed5950799f" providerId="ADAL" clId="{C874D7C9-BDCF-4448-A681-1B188F9BE784}" dt="2023-05-14T20:40:55.754" v="55" actId="478"/>
          <ac:spMkLst>
            <pc:docMk/>
            <pc:sldMk cId="706458471" sldId="383"/>
            <ac:spMk id="3" creationId="{A0266EFB-F5D3-4BE1-A827-D6CEABF104B7}"/>
          </ac:spMkLst>
        </pc:spChg>
        <pc:spChg chg="mod ord">
          <ac:chgData name="Bandara, Dilum (Data61, Eveleigh)" userId="7fa8ee33-8fdb-48f7-b772-d5ed5950799f" providerId="ADAL" clId="{C874D7C9-BDCF-4448-A681-1B188F9BE784}" dt="2023-05-14T21:23:55.152" v="756"/>
          <ac:spMkLst>
            <pc:docMk/>
            <pc:sldMk cId="706458471" sldId="383"/>
            <ac:spMk id="4" creationId="{D832F092-AF85-4C29-9C5C-CF5963E01E64}"/>
          </ac:spMkLst>
        </pc:spChg>
      </pc:sldChg>
      <pc:sldChg chg="del">
        <pc:chgData name="Bandara, Dilum (Data61, Eveleigh)" userId="7fa8ee33-8fdb-48f7-b772-d5ed5950799f" providerId="ADAL" clId="{C874D7C9-BDCF-4448-A681-1B188F9BE784}" dt="2023-05-14T20:37:56.117" v="6" actId="2696"/>
        <pc:sldMkLst>
          <pc:docMk/>
          <pc:sldMk cId="2498993618" sldId="383"/>
        </pc:sldMkLst>
      </pc:sldChg>
      <pc:sldChg chg="del">
        <pc:chgData name="Bandara, Dilum (Data61, Eveleigh)" userId="7fa8ee33-8fdb-48f7-b772-d5ed5950799f" providerId="ADAL" clId="{C874D7C9-BDCF-4448-A681-1B188F9BE784}" dt="2023-05-14T20:37:56.162" v="8" actId="2696"/>
        <pc:sldMkLst>
          <pc:docMk/>
          <pc:sldMk cId="98288760" sldId="384"/>
        </pc:sldMkLst>
      </pc:sldChg>
      <pc:sldChg chg="del">
        <pc:chgData name="Bandara, Dilum (Data61, Eveleigh)" userId="7fa8ee33-8fdb-48f7-b772-d5ed5950799f" providerId="ADAL" clId="{C874D7C9-BDCF-4448-A681-1B188F9BE784}" dt="2023-05-14T20:37:56.099" v="3" actId="2696"/>
        <pc:sldMkLst>
          <pc:docMk/>
          <pc:sldMk cId="2640654350" sldId="385"/>
        </pc:sldMkLst>
      </pc:sldChg>
      <pc:sldChg chg="addSp modSp add mod chgLayout modNotesTx">
        <pc:chgData name="Bandara, Dilum (Data61, Eveleigh)" userId="7fa8ee33-8fdb-48f7-b772-d5ed5950799f" providerId="ADAL" clId="{C874D7C9-BDCF-4448-A681-1B188F9BE784}" dt="2023-05-15T08:06:58.463" v="1820"/>
        <pc:sldMkLst>
          <pc:docMk/>
          <pc:sldMk cId="1506009030" sldId="387"/>
        </pc:sldMkLst>
        <pc:spChg chg="add mod">
          <ac:chgData name="Bandara, Dilum (Data61, Eveleigh)" userId="7fa8ee33-8fdb-48f7-b772-d5ed5950799f" providerId="ADAL" clId="{C874D7C9-BDCF-4448-A681-1B188F9BE784}" dt="2023-05-15T08:06:58.463" v="1820"/>
          <ac:spMkLst>
            <pc:docMk/>
            <pc:sldMk cId="1506009030" sldId="387"/>
            <ac:spMk id="2" creationId="{EE3816F9-3196-AC47-4D2F-28D7D34C8744}"/>
          </ac:spMkLst>
        </pc:spChg>
        <pc:spChg chg="mod ord">
          <ac:chgData name="Bandara, Dilum (Data61, Eveleigh)" userId="7fa8ee33-8fdb-48f7-b772-d5ed5950799f" providerId="ADAL" clId="{C874D7C9-BDCF-4448-A681-1B188F9BE784}" dt="2023-05-14T21:19:28.948" v="698" actId="700"/>
          <ac:spMkLst>
            <pc:docMk/>
            <pc:sldMk cId="1506009030" sldId="387"/>
            <ac:spMk id="3" creationId="{05B22419-F4B9-4525-BC9D-AD0A52061A8B}"/>
          </ac:spMkLst>
        </pc:spChg>
        <pc:spChg chg="mod ord">
          <ac:chgData name="Bandara, Dilum (Data61, Eveleigh)" userId="7fa8ee33-8fdb-48f7-b772-d5ed5950799f" providerId="ADAL" clId="{C874D7C9-BDCF-4448-A681-1B188F9BE784}" dt="2023-05-14T21:19:35.013" v="704" actId="1036"/>
          <ac:spMkLst>
            <pc:docMk/>
            <pc:sldMk cId="1506009030" sldId="387"/>
            <ac:spMk id="4" creationId="{B9DF14F7-9F8E-4636-A753-B2F154E36A0E}"/>
          </ac:spMkLst>
        </pc:spChg>
        <pc:spChg chg="mod ord">
          <ac:chgData name="Bandara, Dilum (Data61, Eveleigh)" userId="7fa8ee33-8fdb-48f7-b772-d5ed5950799f" providerId="ADAL" clId="{C874D7C9-BDCF-4448-A681-1B188F9BE784}" dt="2023-05-14T21:19:28.948" v="698" actId="700"/>
          <ac:spMkLst>
            <pc:docMk/>
            <pc:sldMk cId="1506009030" sldId="387"/>
            <ac:spMk id="5" creationId="{EBA70D87-BAA5-4FE2-AFF7-8E0A48D69738}"/>
          </ac:spMkLst>
        </pc:spChg>
        <pc:picChg chg="mod">
          <ac:chgData name="Bandara, Dilum (Data61, Eveleigh)" userId="7fa8ee33-8fdb-48f7-b772-d5ed5950799f" providerId="ADAL" clId="{C874D7C9-BDCF-4448-A681-1B188F9BE784}" dt="2023-05-14T21:19:39.829" v="709" actId="1035"/>
          <ac:picMkLst>
            <pc:docMk/>
            <pc:sldMk cId="1506009030" sldId="387"/>
            <ac:picMk id="7" creationId="{1B0A4850-CDD8-47F7-A082-5575D8E15631}"/>
          </ac:picMkLst>
        </pc:picChg>
        <pc:picChg chg="mod">
          <ac:chgData name="Bandara, Dilum (Data61, Eveleigh)" userId="7fa8ee33-8fdb-48f7-b772-d5ed5950799f" providerId="ADAL" clId="{C874D7C9-BDCF-4448-A681-1B188F9BE784}" dt="2023-05-14T21:19:39.829" v="709" actId="1035"/>
          <ac:picMkLst>
            <pc:docMk/>
            <pc:sldMk cId="1506009030" sldId="387"/>
            <ac:picMk id="9" creationId="{32FB2A6B-3EAB-46E4-BE27-AD336A3A74A5}"/>
          </ac:picMkLst>
        </pc:picChg>
        <pc:picChg chg="mod">
          <ac:chgData name="Bandara, Dilum (Data61, Eveleigh)" userId="7fa8ee33-8fdb-48f7-b772-d5ed5950799f" providerId="ADAL" clId="{C874D7C9-BDCF-4448-A681-1B188F9BE784}" dt="2023-05-14T21:19:39.829" v="709" actId="1035"/>
          <ac:picMkLst>
            <pc:docMk/>
            <pc:sldMk cId="1506009030" sldId="387"/>
            <ac:picMk id="11" creationId="{1C2E5D48-9863-47C0-91D9-F1D5E531A840}"/>
          </ac:picMkLst>
        </pc:picChg>
        <pc:picChg chg="mod">
          <ac:chgData name="Bandara, Dilum (Data61, Eveleigh)" userId="7fa8ee33-8fdb-48f7-b772-d5ed5950799f" providerId="ADAL" clId="{C874D7C9-BDCF-4448-A681-1B188F9BE784}" dt="2023-05-14T21:19:58.046" v="716" actId="1036"/>
          <ac:picMkLst>
            <pc:docMk/>
            <pc:sldMk cId="1506009030" sldId="387"/>
            <ac:picMk id="13" creationId="{3181377D-0A17-405D-AF87-208ECBC002B0}"/>
          </ac:picMkLst>
        </pc:picChg>
        <pc:picChg chg="mod">
          <ac:chgData name="Bandara, Dilum (Data61, Eveleigh)" userId="7fa8ee33-8fdb-48f7-b772-d5ed5950799f" providerId="ADAL" clId="{C874D7C9-BDCF-4448-A681-1B188F9BE784}" dt="2023-05-14T21:19:52.829" v="714" actId="1036"/>
          <ac:picMkLst>
            <pc:docMk/>
            <pc:sldMk cId="1506009030" sldId="387"/>
            <ac:picMk id="15" creationId="{571F09B6-C90E-46FF-BDB8-09ECC9684466}"/>
          </ac:picMkLst>
        </pc:picChg>
        <pc:picChg chg="mod">
          <ac:chgData name="Bandara, Dilum (Data61, Eveleigh)" userId="7fa8ee33-8fdb-48f7-b772-d5ed5950799f" providerId="ADAL" clId="{C874D7C9-BDCF-4448-A681-1B188F9BE784}" dt="2023-05-14T21:19:50.862" v="711" actId="1076"/>
          <ac:picMkLst>
            <pc:docMk/>
            <pc:sldMk cId="1506009030" sldId="387"/>
            <ac:picMk id="17" creationId="{74518E45-ACA8-47AD-A6B0-4DA83C89733C}"/>
          </ac:picMkLst>
        </pc:picChg>
      </pc:sldChg>
      <pc:sldChg chg="addSp delSp modSp add mod modClrScheme chgLayout modNotesTx">
        <pc:chgData name="Bandara, Dilum (Data61, Eveleigh)" userId="7fa8ee33-8fdb-48f7-b772-d5ed5950799f" providerId="ADAL" clId="{C874D7C9-BDCF-4448-A681-1B188F9BE784}" dt="2023-05-15T08:06:58.463" v="1820"/>
        <pc:sldMkLst>
          <pc:docMk/>
          <pc:sldMk cId="2168453991" sldId="803"/>
        </pc:sldMkLst>
        <pc:spChg chg="mod ord">
          <ac:chgData name="Bandara, Dilum (Data61, Eveleigh)" userId="7fa8ee33-8fdb-48f7-b772-d5ed5950799f" providerId="ADAL" clId="{C874D7C9-BDCF-4448-A681-1B188F9BE784}" dt="2023-05-14T21:21:07.137" v="718" actId="700"/>
          <ac:spMkLst>
            <pc:docMk/>
            <pc:sldMk cId="2168453991" sldId="803"/>
            <ac:spMk id="2" creationId="{00000000-0000-0000-0000-000000000000}"/>
          </ac:spMkLst>
        </pc:spChg>
        <pc:spChg chg="del mod ord">
          <ac:chgData name="Bandara, Dilum (Data61, Eveleigh)" userId="7fa8ee33-8fdb-48f7-b772-d5ed5950799f" providerId="ADAL" clId="{C874D7C9-BDCF-4448-A681-1B188F9BE784}" dt="2023-05-14T22:00:57.609" v="1435" actId="478"/>
          <ac:spMkLst>
            <pc:docMk/>
            <pc:sldMk cId="2168453991" sldId="803"/>
            <ac:spMk id="3" creationId="{5B2D1AED-7234-4C08-933F-11BFAA443A06}"/>
          </ac:spMkLst>
        </pc:spChg>
        <pc:spChg chg="add mod">
          <ac:chgData name="Bandara, Dilum (Data61, Eveleigh)" userId="7fa8ee33-8fdb-48f7-b772-d5ed5950799f" providerId="ADAL" clId="{C874D7C9-BDCF-4448-A681-1B188F9BE784}" dt="2023-05-15T08:06:58.463" v="1820"/>
          <ac:spMkLst>
            <pc:docMk/>
            <pc:sldMk cId="2168453991" sldId="803"/>
            <ac:spMk id="3" creationId="{F2D7B6CF-9A5E-42E5-E316-5183EEF1B14E}"/>
          </ac:spMkLst>
        </pc:spChg>
        <pc:spChg chg="mod">
          <ac:chgData name="Bandara, Dilum (Data61, Eveleigh)" userId="7fa8ee33-8fdb-48f7-b772-d5ed5950799f" providerId="ADAL" clId="{C874D7C9-BDCF-4448-A681-1B188F9BE784}" dt="2023-05-14T22:01:53.237" v="1522" actId="1037"/>
          <ac:spMkLst>
            <pc:docMk/>
            <pc:sldMk cId="2168453991" sldId="803"/>
            <ac:spMk id="84" creationId="{4BE24789-6674-42B6-BA2D-1F60BD09661B}"/>
          </ac:spMkLst>
        </pc:spChg>
        <pc:spChg chg="mod">
          <ac:chgData name="Bandara, Dilum (Data61, Eveleigh)" userId="7fa8ee33-8fdb-48f7-b772-d5ed5950799f" providerId="ADAL" clId="{C874D7C9-BDCF-4448-A681-1B188F9BE784}" dt="2023-05-14T22:01:53.237" v="1522" actId="1037"/>
          <ac:spMkLst>
            <pc:docMk/>
            <pc:sldMk cId="2168453991" sldId="803"/>
            <ac:spMk id="86" creationId="{8EECA293-A390-4C74-B7B9-0B3B3399360E}"/>
          </ac:spMkLst>
        </pc:spChg>
        <pc:spChg chg="mod">
          <ac:chgData name="Bandara, Dilum (Data61, Eveleigh)" userId="7fa8ee33-8fdb-48f7-b772-d5ed5950799f" providerId="ADAL" clId="{C874D7C9-BDCF-4448-A681-1B188F9BE784}" dt="2023-05-14T22:01:53.237" v="1522" actId="1037"/>
          <ac:spMkLst>
            <pc:docMk/>
            <pc:sldMk cId="2168453991" sldId="803"/>
            <ac:spMk id="98" creationId="{2AEEDB07-443A-4060-AE24-A6E9127B87F4}"/>
          </ac:spMkLst>
        </pc:spChg>
        <pc:spChg chg="mod">
          <ac:chgData name="Bandara, Dilum (Data61, Eveleigh)" userId="7fa8ee33-8fdb-48f7-b772-d5ed5950799f" providerId="ADAL" clId="{C874D7C9-BDCF-4448-A681-1B188F9BE784}" dt="2023-05-14T22:01:53.237" v="1522" actId="1037"/>
          <ac:spMkLst>
            <pc:docMk/>
            <pc:sldMk cId="2168453991" sldId="803"/>
            <ac:spMk id="105" creationId="{623E8AB4-0E8B-4A97-A09A-CF459BA026D5}"/>
          </ac:spMkLst>
        </pc:spChg>
        <pc:spChg chg="mod ord">
          <ac:chgData name="Bandara, Dilum (Data61, Eveleigh)" userId="7fa8ee33-8fdb-48f7-b772-d5ed5950799f" providerId="ADAL" clId="{C874D7C9-BDCF-4448-A681-1B188F9BE784}" dt="2023-05-14T22:02:22.630" v="1524" actId="27636"/>
          <ac:spMkLst>
            <pc:docMk/>
            <pc:sldMk cId="2168453991" sldId="803"/>
            <ac:spMk id="109" creationId="{00000000-0000-0000-0000-000000000000}"/>
          </ac:spMkLst>
        </pc:spChg>
        <pc:spChg chg="mod">
          <ac:chgData name="Bandara, Dilum (Data61, Eveleigh)" userId="7fa8ee33-8fdb-48f7-b772-d5ed5950799f" providerId="ADAL" clId="{C874D7C9-BDCF-4448-A681-1B188F9BE784}" dt="2023-05-14T22:01:53.237" v="1522" actId="1037"/>
          <ac:spMkLst>
            <pc:docMk/>
            <pc:sldMk cId="2168453991" sldId="803"/>
            <ac:spMk id="166" creationId="{CEA4CA7C-4920-4370-ACC6-19CA33799FE7}"/>
          </ac:spMkLst>
        </pc:spChg>
        <pc:spChg chg="mod">
          <ac:chgData name="Bandara, Dilum (Data61, Eveleigh)" userId="7fa8ee33-8fdb-48f7-b772-d5ed5950799f" providerId="ADAL" clId="{C874D7C9-BDCF-4448-A681-1B188F9BE784}" dt="2023-05-14T22:01:53.237" v="1522" actId="1037"/>
          <ac:spMkLst>
            <pc:docMk/>
            <pc:sldMk cId="2168453991" sldId="803"/>
            <ac:spMk id="168" creationId="{DC6A6593-CA8D-41E0-86C6-69A285048A05}"/>
          </ac:spMkLst>
        </pc:spChg>
        <pc:spChg chg="mod">
          <ac:chgData name="Bandara, Dilum (Data61, Eveleigh)" userId="7fa8ee33-8fdb-48f7-b772-d5ed5950799f" providerId="ADAL" clId="{C874D7C9-BDCF-4448-A681-1B188F9BE784}" dt="2023-05-14T22:01:53.237" v="1522" actId="1037"/>
          <ac:spMkLst>
            <pc:docMk/>
            <pc:sldMk cId="2168453991" sldId="803"/>
            <ac:spMk id="169" creationId="{57F04FFC-8089-49DC-B5C7-FAC7740B98A2}"/>
          </ac:spMkLst>
        </pc:spChg>
        <pc:spChg chg="mod">
          <ac:chgData name="Bandara, Dilum (Data61, Eveleigh)" userId="7fa8ee33-8fdb-48f7-b772-d5ed5950799f" providerId="ADAL" clId="{C874D7C9-BDCF-4448-A681-1B188F9BE784}" dt="2023-05-14T22:01:53.237" v="1522" actId="1037"/>
          <ac:spMkLst>
            <pc:docMk/>
            <pc:sldMk cId="2168453991" sldId="803"/>
            <ac:spMk id="170" creationId="{E1332185-6A40-4947-BB1E-8DBD7EBE9924}"/>
          </ac:spMkLst>
        </pc:spChg>
        <pc:spChg chg="mod">
          <ac:chgData name="Bandara, Dilum (Data61, Eveleigh)" userId="7fa8ee33-8fdb-48f7-b772-d5ed5950799f" providerId="ADAL" clId="{C874D7C9-BDCF-4448-A681-1B188F9BE784}" dt="2023-05-14T22:01:53.237" v="1522" actId="1037"/>
          <ac:spMkLst>
            <pc:docMk/>
            <pc:sldMk cId="2168453991" sldId="803"/>
            <ac:spMk id="171" creationId="{3D349E00-E28B-42F0-8274-7261C3F57CC3}"/>
          </ac:spMkLst>
        </pc:spChg>
        <pc:spChg chg="mod">
          <ac:chgData name="Bandara, Dilum (Data61, Eveleigh)" userId="7fa8ee33-8fdb-48f7-b772-d5ed5950799f" providerId="ADAL" clId="{C874D7C9-BDCF-4448-A681-1B188F9BE784}" dt="2023-05-14T22:01:53.237" v="1522" actId="1037"/>
          <ac:spMkLst>
            <pc:docMk/>
            <pc:sldMk cId="2168453991" sldId="803"/>
            <ac:spMk id="172" creationId="{BAB4316A-0C57-4467-8D40-9608C3CFE731}"/>
          </ac:spMkLst>
        </pc:spChg>
        <pc:spChg chg="mod">
          <ac:chgData name="Bandara, Dilum (Data61, Eveleigh)" userId="7fa8ee33-8fdb-48f7-b772-d5ed5950799f" providerId="ADAL" clId="{C874D7C9-BDCF-4448-A681-1B188F9BE784}" dt="2023-05-14T22:01:53.237" v="1522" actId="1037"/>
          <ac:spMkLst>
            <pc:docMk/>
            <pc:sldMk cId="2168453991" sldId="803"/>
            <ac:spMk id="173" creationId="{06ED2DA7-1372-465A-B06B-A141463959EB}"/>
          </ac:spMkLst>
        </pc:spChg>
        <pc:spChg chg="mod">
          <ac:chgData name="Bandara, Dilum (Data61, Eveleigh)" userId="7fa8ee33-8fdb-48f7-b772-d5ed5950799f" providerId="ADAL" clId="{C874D7C9-BDCF-4448-A681-1B188F9BE784}" dt="2023-05-14T22:01:53.237" v="1522" actId="1037"/>
          <ac:spMkLst>
            <pc:docMk/>
            <pc:sldMk cId="2168453991" sldId="803"/>
            <ac:spMk id="174" creationId="{E19A0354-9730-41C4-A232-881D0A540BA4}"/>
          </ac:spMkLst>
        </pc:spChg>
        <pc:spChg chg="mod">
          <ac:chgData name="Bandara, Dilum (Data61, Eveleigh)" userId="7fa8ee33-8fdb-48f7-b772-d5ed5950799f" providerId="ADAL" clId="{C874D7C9-BDCF-4448-A681-1B188F9BE784}" dt="2023-05-14T22:01:53.237" v="1522" actId="1037"/>
          <ac:spMkLst>
            <pc:docMk/>
            <pc:sldMk cId="2168453991" sldId="803"/>
            <ac:spMk id="175" creationId="{E413353A-0FC6-4F4A-99F3-E5A785B08E03}"/>
          </ac:spMkLst>
        </pc:spChg>
        <pc:spChg chg="mod">
          <ac:chgData name="Bandara, Dilum (Data61, Eveleigh)" userId="7fa8ee33-8fdb-48f7-b772-d5ed5950799f" providerId="ADAL" clId="{C874D7C9-BDCF-4448-A681-1B188F9BE784}" dt="2023-05-14T22:01:53.237" v="1522" actId="1037"/>
          <ac:spMkLst>
            <pc:docMk/>
            <pc:sldMk cId="2168453991" sldId="803"/>
            <ac:spMk id="176" creationId="{5560E5FD-9820-47FF-82ED-7739ABBC0599}"/>
          </ac:spMkLst>
        </pc:spChg>
        <pc:spChg chg="mod">
          <ac:chgData name="Bandara, Dilum (Data61, Eveleigh)" userId="7fa8ee33-8fdb-48f7-b772-d5ed5950799f" providerId="ADAL" clId="{C874D7C9-BDCF-4448-A681-1B188F9BE784}" dt="2023-05-14T22:01:53.237" v="1522" actId="1037"/>
          <ac:spMkLst>
            <pc:docMk/>
            <pc:sldMk cId="2168453991" sldId="803"/>
            <ac:spMk id="177" creationId="{686DCC9F-186E-4D9C-922D-EB6DD8B0BD9F}"/>
          </ac:spMkLst>
        </pc:spChg>
        <pc:spChg chg="mod">
          <ac:chgData name="Bandara, Dilum (Data61, Eveleigh)" userId="7fa8ee33-8fdb-48f7-b772-d5ed5950799f" providerId="ADAL" clId="{C874D7C9-BDCF-4448-A681-1B188F9BE784}" dt="2023-05-14T22:01:53.237" v="1522" actId="1037"/>
          <ac:spMkLst>
            <pc:docMk/>
            <pc:sldMk cId="2168453991" sldId="803"/>
            <ac:spMk id="178" creationId="{CF1B19DB-962F-4889-9D13-CC78062D5BA2}"/>
          </ac:spMkLst>
        </pc:spChg>
        <pc:spChg chg="mod">
          <ac:chgData name="Bandara, Dilum (Data61, Eveleigh)" userId="7fa8ee33-8fdb-48f7-b772-d5ed5950799f" providerId="ADAL" clId="{C874D7C9-BDCF-4448-A681-1B188F9BE784}" dt="2023-05-14T22:01:53.237" v="1522" actId="1037"/>
          <ac:spMkLst>
            <pc:docMk/>
            <pc:sldMk cId="2168453991" sldId="803"/>
            <ac:spMk id="179" creationId="{26419285-805C-4D4E-9499-A69001801258}"/>
          </ac:spMkLst>
        </pc:spChg>
        <pc:spChg chg="mod">
          <ac:chgData name="Bandara, Dilum (Data61, Eveleigh)" userId="7fa8ee33-8fdb-48f7-b772-d5ed5950799f" providerId="ADAL" clId="{C874D7C9-BDCF-4448-A681-1B188F9BE784}" dt="2023-05-14T22:01:53.237" v="1522" actId="1037"/>
          <ac:spMkLst>
            <pc:docMk/>
            <pc:sldMk cId="2168453991" sldId="803"/>
            <ac:spMk id="180" creationId="{8C55D2BB-07B5-4E40-B376-969E788A442B}"/>
          </ac:spMkLst>
        </pc:spChg>
        <pc:spChg chg="mod">
          <ac:chgData name="Bandara, Dilum (Data61, Eveleigh)" userId="7fa8ee33-8fdb-48f7-b772-d5ed5950799f" providerId="ADAL" clId="{C874D7C9-BDCF-4448-A681-1B188F9BE784}" dt="2023-05-14T22:01:53.237" v="1522" actId="1037"/>
          <ac:spMkLst>
            <pc:docMk/>
            <pc:sldMk cId="2168453991" sldId="803"/>
            <ac:spMk id="181" creationId="{E40CA245-BCD9-44DA-AFBA-2F31ECDD87A5}"/>
          </ac:spMkLst>
        </pc:spChg>
        <pc:spChg chg="mod">
          <ac:chgData name="Bandara, Dilum (Data61, Eveleigh)" userId="7fa8ee33-8fdb-48f7-b772-d5ed5950799f" providerId="ADAL" clId="{C874D7C9-BDCF-4448-A681-1B188F9BE784}" dt="2023-05-14T22:01:53.237" v="1522" actId="1037"/>
          <ac:spMkLst>
            <pc:docMk/>
            <pc:sldMk cId="2168453991" sldId="803"/>
            <ac:spMk id="182" creationId="{24C125D5-18F4-4FA5-A6D3-F8C8A9E07409}"/>
          </ac:spMkLst>
        </pc:spChg>
        <pc:spChg chg="mod">
          <ac:chgData name="Bandara, Dilum (Data61, Eveleigh)" userId="7fa8ee33-8fdb-48f7-b772-d5ed5950799f" providerId="ADAL" clId="{C874D7C9-BDCF-4448-A681-1B188F9BE784}" dt="2023-05-14T22:01:53.237" v="1522" actId="1037"/>
          <ac:spMkLst>
            <pc:docMk/>
            <pc:sldMk cId="2168453991" sldId="803"/>
            <ac:spMk id="183" creationId="{33734CD1-2CB0-454F-BB7F-328D24DA1F04}"/>
          </ac:spMkLst>
        </pc:spChg>
        <pc:spChg chg="mod">
          <ac:chgData name="Bandara, Dilum (Data61, Eveleigh)" userId="7fa8ee33-8fdb-48f7-b772-d5ed5950799f" providerId="ADAL" clId="{C874D7C9-BDCF-4448-A681-1B188F9BE784}" dt="2023-05-14T22:01:53.237" v="1522" actId="1037"/>
          <ac:spMkLst>
            <pc:docMk/>
            <pc:sldMk cId="2168453991" sldId="803"/>
            <ac:spMk id="184" creationId="{17886238-27FA-4986-BF70-B69AE5B6DA7F}"/>
          </ac:spMkLst>
        </pc:spChg>
        <pc:spChg chg="mod">
          <ac:chgData name="Bandara, Dilum (Data61, Eveleigh)" userId="7fa8ee33-8fdb-48f7-b772-d5ed5950799f" providerId="ADAL" clId="{C874D7C9-BDCF-4448-A681-1B188F9BE784}" dt="2023-05-14T22:01:53.237" v="1522" actId="1037"/>
          <ac:spMkLst>
            <pc:docMk/>
            <pc:sldMk cId="2168453991" sldId="803"/>
            <ac:spMk id="185" creationId="{63D65EB5-3208-4F00-AD99-479820F85E86}"/>
          </ac:spMkLst>
        </pc:spChg>
        <pc:spChg chg="mod">
          <ac:chgData name="Bandara, Dilum (Data61, Eveleigh)" userId="7fa8ee33-8fdb-48f7-b772-d5ed5950799f" providerId="ADAL" clId="{C874D7C9-BDCF-4448-A681-1B188F9BE784}" dt="2023-05-14T22:01:53.237" v="1522" actId="1037"/>
          <ac:spMkLst>
            <pc:docMk/>
            <pc:sldMk cId="2168453991" sldId="803"/>
            <ac:spMk id="186" creationId="{D96DE130-D3F4-4B87-8148-966954BDE096}"/>
          </ac:spMkLst>
        </pc:spChg>
        <pc:spChg chg="mod">
          <ac:chgData name="Bandara, Dilum (Data61, Eveleigh)" userId="7fa8ee33-8fdb-48f7-b772-d5ed5950799f" providerId="ADAL" clId="{C874D7C9-BDCF-4448-A681-1B188F9BE784}" dt="2023-05-14T22:01:53.237" v="1522" actId="1037"/>
          <ac:spMkLst>
            <pc:docMk/>
            <pc:sldMk cId="2168453991" sldId="803"/>
            <ac:spMk id="187" creationId="{6A7C6C7F-3923-4AF7-92DE-840C5B12CF71}"/>
          </ac:spMkLst>
        </pc:spChg>
        <pc:spChg chg="mod">
          <ac:chgData name="Bandara, Dilum (Data61, Eveleigh)" userId="7fa8ee33-8fdb-48f7-b772-d5ed5950799f" providerId="ADAL" clId="{C874D7C9-BDCF-4448-A681-1B188F9BE784}" dt="2023-05-14T22:01:53.237" v="1522" actId="1037"/>
          <ac:spMkLst>
            <pc:docMk/>
            <pc:sldMk cId="2168453991" sldId="803"/>
            <ac:spMk id="188" creationId="{78E41791-1C2A-4786-B383-9E5199789C82}"/>
          </ac:spMkLst>
        </pc:spChg>
        <pc:spChg chg="mod">
          <ac:chgData name="Bandara, Dilum (Data61, Eveleigh)" userId="7fa8ee33-8fdb-48f7-b772-d5ed5950799f" providerId="ADAL" clId="{C874D7C9-BDCF-4448-A681-1B188F9BE784}" dt="2023-05-14T22:01:53.237" v="1522" actId="1037"/>
          <ac:spMkLst>
            <pc:docMk/>
            <pc:sldMk cId="2168453991" sldId="803"/>
            <ac:spMk id="189" creationId="{4569C332-9846-4E6F-AB20-3EE6CDEC4AA6}"/>
          </ac:spMkLst>
        </pc:spChg>
        <pc:spChg chg="mod">
          <ac:chgData name="Bandara, Dilum (Data61, Eveleigh)" userId="7fa8ee33-8fdb-48f7-b772-d5ed5950799f" providerId="ADAL" clId="{C874D7C9-BDCF-4448-A681-1B188F9BE784}" dt="2023-05-14T22:01:53.237" v="1522" actId="1037"/>
          <ac:spMkLst>
            <pc:docMk/>
            <pc:sldMk cId="2168453991" sldId="803"/>
            <ac:spMk id="190" creationId="{7FEFF7FA-B9EB-45BD-B74A-2A295A6EC03C}"/>
          </ac:spMkLst>
        </pc:spChg>
        <pc:spChg chg="mod">
          <ac:chgData name="Bandara, Dilum (Data61, Eveleigh)" userId="7fa8ee33-8fdb-48f7-b772-d5ed5950799f" providerId="ADAL" clId="{C874D7C9-BDCF-4448-A681-1B188F9BE784}" dt="2023-05-14T22:01:53.237" v="1522" actId="1037"/>
          <ac:spMkLst>
            <pc:docMk/>
            <pc:sldMk cId="2168453991" sldId="803"/>
            <ac:spMk id="191" creationId="{793E9211-F51D-4CB0-B1DF-EEE7188E8628}"/>
          </ac:spMkLst>
        </pc:spChg>
        <pc:spChg chg="mod">
          <ac:chgData name="Bandara, Dilum (Data61, Eveleigh)" userId="7fa8ee33-8fdb-48f7-b772-d5ed5950799f" providerId="ADAL" clId="{C874D7C9-BDCF-4448-A681-1B188F9BE784}" dt="2023-05-14T22:01:53.237" v="1522" actId="1037"/>
          <ac:spMkLst>
            <pc:docMk/>
            <pc:sldMk cId="2168453991" sldId="803"/>
            <ac:spMk id="192" creationId="{2BE66F47-8ADD-4B29-8988-41726669A9A5}"/>
          </ac:spMkLst>
        </pc:spChg>
        <pc:spChg chg="mod">
          <ac:chgData name="Bandara, Dilum (Data61, Eveleigh)" userId="7fa8ee33-8fdb-48f7-b772-d5ed5950799f" providerId="ADAL" clId="{C874D7C9-BDCF-4448-A681-1B188F9BE784}" dt="2023-05-14T22:01:53.237" v="1522" actId="1037"/>
          <ac:spMkLst>
            <pc:docMk/>
            <pc:sldMk cId="2168453991" sldId="803"/>
            <ac:spMk id="193" creationId="{B6C895ED-ED33-45F0-8989-612B3842A414}"/>
          </ac:spMkLst>
        </pc:spChg>
        <pc:spChg chg="mod">
          <ac:chgData name="Bandara, Dilum (Data61, Eveleigh)" userId="7fa8ee33-8fdb-48f7-b772-d5ed5950799f" providerId="ADAL" clId="{C874D7C9-BDCF-4448-A681-1B188F9BE784}" dt="2023-05-14T22:01:53.237" v="1522" actId="1037"/>
          <ac:spMkLst>
            <pc:docMk/>
            <pc:sldMk cId="2168453991" sldId="803"/>
            <ac:spMk id="194" creationId="{224F4FD9-A0C5-417B-8080-54A06F97D942}"/>
          </ac:spMkLst>
        </pc:spChg>
        <pc:spChg chg="mod">
          <ac:chgData name="Bandara, Dilum (Data61, Eveleigh)" userId="7fa8ee33-8fdb-48f7-b772-d5ed5950799f" providerId="ADAL" clId="{C874D7C9-BDCF-4448-A681-1B188F9BE784}" dt="2023-05-14T22:01:53.237" v="1522" actId="1037"/>
          <ac:spMkLst>
            <pc:docMk/>
            <pc:sldMk cId="2168453991" sldId="803"/>
            <ac:spMk id="195" creationId="{3817A98B-526C-4A47-A095-F95D79680235}"/>
          </ac:spMkLst>
        </pc:spChg>
        <pc:spChg chg="mod">
          <ac:chgData name="Bandara, Dilum (Data61, Eveleigh)" userId="7fa8ee33-8fdb-48f7-b772-d5ed5950799f" providerId="ADAL" clId="{C874D7C9-BDCF-4448-A681-1B188F9BE784}" dt="2023-05-14T22:01:53.237" v="1522" actId="1037"/>
          <ac:spMkLst>
            <pc:docMk/>
            <pc:sldMk cId="2168453991" sldId="803"/>
            <ac:spMk id="196" creationId="{3EF2124F-9037-46DE-AAF2-D04BFDEAFA3F}"/>
          </ac:spMkLst>
        </pc:spChg>
        <pc:spChg chg="mod">
          <ac:chgData name="Bandara, Dilum (Data61, Eveleigh)" userId="7fa8ee33-8fdb-48f7-b772-d5ed5950799f" providerId="ADAL" clId="{C874D7C9-BDCF-4448-A681-1B188F9BE784}" dt="2023-05-14T22:01:53.237" v="1522" actId="1037"/>
          <ac:spMkLst>
            <pc:docMk/>
            <pc:sldMk cId="2168453991" sldId="803"/>
            <ac:spMk id="197" creationId="{F60BD164-F855-4220-8A91-0CE879D60F62}"/>
          </ac:spMkLst>
        </pc:spChg>
        <pc:spChg chg="mod">
          <ac:chgData name="Bandara, Dilum (Data61, Eveleigh)" userId="7fa8ee33-8fdb-48f7-b772-d5ed5950799f" providerId="ADAL" clId="{C874D7C9-BDCF-4448-A681-1B188F9BE784}" dt="2023-05-14T22:01:53.237" v="1522" actId="1037"/>
          <ac:spMkLst>
            <pc:docMk/>
            <pc:sldMk cId="2168453991" sldId="803"/>
            <ac:spMk id="198" creationId="{BAA6100F-09D7-4E2B-9D0A-3E94C0414300}"/>
          </ac:spMkLst>
        </pc:spChg>
        <pc:spChg chg="mod">
          <ac:chgData name="Bandara, Dilum (Data61, Eveleigh)" userId="7fa8ee33-8fdb-48f7-b772-d5ed5950799f" providerId="ADAL" clId="{C874D7C9-BDCF-4448-A681-1B188F9BE784}" dt="2023-05-14T22:01:53.237" v="1522" actId="1037"/>
          <ac:spMkLst>
            <pc:docMk/>
            <pc:sldMk cId="2168453991" sldId="803"/>
            <ac:spMk id="199" creationId="{CD144E1B-84FB-40BB-A57D-94648A33A7C3}"/>
          </ac:spMkLst>
        </pc:spChg>
        <pc:spChg chg="mod">
          <ac:chgData name="Bandara, Dilum (Data61, Eveleigh)" userId="7fa8ee33-8fdb-48f7-b772-d5ed5950799f" providerId="ADAL" clId="{C874D7C9-BDCF-4448-A681-1B188F9BE784}" dt="2023-05-14T22:01:53.237" v="1522" actId="1037"/>
          <ac:spMkLst>
            <pc:docMk/>
            <pc:sldMk cId="2168453991" sldId="803"/>
            <ac:spMk id="200" creationId="{265DD455-3637-429B-81EA-D26E836D8928}"/>
          </ac:spMkLst>
        </pc:spChg>
        <pc:spChg chg="mod">
          <ac:chgData name="Bandara, Dilum (Data61, Eveleigh)" userId="7fa8ee33-8fdb-48f7-b772-d5ed5950799f" providerId="ADAL" clId="{C874D7C9-BDCF-4448-A681-1B188F9BE784}" dt="2023-05-14T22:01:53.237" v="1522" actId="1037"/>
          <ac:spMkLst>
            <pc:docMk/>
            <pc:sldMk cId="2168453991" sldId="803"/>
            <ac:spMk id="201" creationId="{917F5E3D-438A-46D2-8C03-B7F4F3FE09EA}"/>
          </ac:spMkLst>
        </pc:spChg>
        <pc:spChg chg="mod">
          <ac:chgData name="Bandara, Dilum (Data61, Eveleigh)" userId="7fa8ee33-8fdb-48f7-b772-d5ed5950799f" providerId="ADAL" clId="{C874D7C9-BDCF-4448-A681-1B188F9BE784}" dt="2023-05-14T22:01:53.237" v="1522" actId="1037"/>
          <ac:spMkLst>
            <pc:docMk/>
            <pc:sldMk cId="2168453991" sldId="803"/>
            <ac:spMk id="202" creationId="{E6EBBC69-C619-4397-B26F-C69074669B65}"/>
          </ac:spMkLst>
        </pc:spChg>
        <pc:spChg chg="mod">
          <ac:chgData name="Bandara, Dilum (Data61, Eveleigh)" userId="7fa8ee33-8fdb-48f7-b772-d5ed5950799f" providerId="ADAL" clId="{C874D7C9-BDCF-4448-A681-1B188F9BE784}" dt="2023-05-14T22:01:53.237" v="1522" actId="1037"/>
          <ac:spMkLst>
            <pc:docMk/>
            <pc:sldMk cId="2168453991" sldId="803"/>
            <ac:spMk id="203" creationId="{9A61E0CF-BAC7-46C0-BE61-C45CF40BC77C}"/>
          </ac:spMkLst>
        </pc:spChg>
        <pc:spChg chg="mod">
          <ac:chgData name="Bandara, Dilum (Data61, Eveleigh)" userId="7fa8ee33-8fdb-48f7-b772-d5ed5950799f" providerId="ADAL" clId="{C874D7C9-BDCF-4448-A681-1B188F9BE784}" dt="2023-05-14T22:01:53.237" v="1522" actId="1037"/>
          <ac:spMkLst>
            <pc:docMk/>
            <pc:sldMk cId="2168453991" sldId="803"/>
            <ac:spMk id="204" creationId="{3A5A95A1-6413-4F7E-BF1D-D7391A5800C4}"/>
          </ac:spMkLst>
        </pc:spChg>
        <pc:spChg chg="mod">
          <ac:chgData name="Bandara, Dilum (Data61, Eveleigh)" userId="7fa8ee33-8fdb-48f7-b772-d5ed5950799f" providerId="ADAL" clId="{C874D7C9-BDCF-4448-A681-1B188F9BE784}" dt="2023-05-14T22:01:53.237" v="1522" actId="1037"/>
          <ac:spMkLst>
            <pc:docMk/>
            <pc:sldMk cId="2168453991" sldId="803"/>
            <ac:spMk id="205" creationId="{1067F6EE-0F55-4EE8-977D-F4A0F7E1031C}"/>
          </ac:spMkLst>
        </pc:spChg>
        <pc:spChg chg="mod">
          <ac:chgData name="Bandara, Dilum (Data61, Eveleigh)" userId="7fa8ee33-8fdb-48f7-b772-d5ed5950799f" providerId="ADAL" clId="{C874D7C9-BDCF-4448-A681-1B188F9BE784}" dt="2023-05-14T22:01:53.237" v="1522" actId="1037"/>
          <ac:spMkLst>
            <pc:docMk/>
            <pc:sldMk cId="2168453991" sldId="803"/>
            <ac:spMk id="206" creationId="{ADCEDCE6-5265-4A9D-AD15-73890F73BD3C}"/>
          </ac:spMkLst>
        </pc:spChg>
        <pc:spChg chg="mod">
          <ac:chgData name="Bandara, Dilum (Data61, Eveleigh)" userId="7fa8ee33-8fdb-48f7-b772-d5ed5950799f" providerId="ADAL" clId="{C874D7C9-BDCF-4448-A681-1B188F9BE784}" dt="2023-05-14T22:01:53.237" v="1522" actId="1037"/>
          <ac:spMkLst>
            <pc:docMk/>
            <pc:sldMk cId="2168453991" sldId="803"/>
            <ac:spMk id="207" creationId="{BCED3A64-CD0D-4365-A890-CDA592E018ED}"/>
          </ac:spMkLst>
        </pc:spChg>
        <pc:spChg chg="mod">
          <ac:chgData name="Bandara, Dilum (Data61, Eveleigh)" userId="7fa8ee33-8fdb-48f7-b772-d5ed5950799f" providerId="ADAL" clId="{C874D7C9-BDCF-4448-A681-1B188F9BE784}" dt="2023-05-14T22:01:53.237" v="1522" actId="1037"/>
          <ac:spMkLst>
            <pc:docMk/>
            <pc:sldMk cId="2168453991" sldId="803"/>
            <ac:spMk id="208" creationId="{6ABB8613-436B-46EA-8F45-08173BB7FFEA}"/>
          </ac:spMkLst>
        </pc:spChg>
        <pc:spChg chg="mod">
          <ac:chgData name="Bandara, Dilum (Data61, Eveleigh)" userId="7fa8ee33-8fdb-48f7-b772-d5ed5950799f" providerId="ADAL" clId="{C874D7C9-BDCF-4448-A681-1B188F9BE784}" dt="2023-05-14T22:01:53.237" v="1522" actId="1037"/>
          <ac:spMkLst>
            <pc:docMk/>
            <pc:sldMk cId="2168453991" sldId="803"/>
            <ac:spMk id="209" creationId="{86D14015-3D81-4992-9134-787D9CC82202}"/>
          </ac:spMkLst>
        </pc:spChg>
        <pc:spChg chg="mod">
          <ac:chgData name="Bandara, Dilum (Data61, Eveleigh)" userId="7fa8ee33-8fdb-48f7-b772-d5ed5950799f" providerId="ADAL" clId="{C874D7C9-BDCF-4448-A681-1B188F9BE784}" dt="2023-05-14T22:01:53.237" v="1522" actId="1037"/>
          <ac:spMkLst>
            <pc:docMk/>
            <pc:sldMk cId="2168453991" sldId="803"/>
            <ac:spMk id="210" creationId="{6D5BD184-3AF4-455C-85D8-F059B514FE66}"/>
          </ac:spMkLst>
        </pc:spChg>
        <pc:spChg chg="mod">
          <ac:chgData name="Bandara, Dilum (Data61, Eveleigh)" userId="7fa8ee33-8fdb-48f7-b772-d5ed5950799f" providerId="ADAL" clId="{C874D7C9-BDCF-4448-A681-1B188F9BE784}" dt="2023-05-14T22:01:53.237" v="1522" actId="1037"/>
          <ac:spMkLst>
            <pc:docMk/>
            <pc:sldMk cId="2168453991" sldId="803"/>
            <ac:spMk id="211" creationId="{5EF2554B-B4F0-4717-BFE5-8579F6B49983}"/>
          </ac:spMkLst>
        </pc:spChg>
        <pc:spChg chg="mod">
          <ac:chgData name="Bandara, Dilum (Data61, Eveleigh)" userId="7fa8ee33-8fdb-48f7-b772-d5ed5950799f" providerId="ADAL" clId="{C874D7C9-BDCF-4448-A681-1B188F9BE784}" dt="2023-05-14T22:01:53.237" v="1522" actId="1037"/>
          <ac:spMkLst>
            <pc:docMk/>
            <pc:sldMk cId="2168453991" sldId="803"/>
            <ac:spMk id="212" creationId="{4EAEF446-CF3B-4E4A-9EA6-DD4F40F9F022}"/>
          </ac:spMkLst>
        </pc:spChg>
        <pc:spChg chg="mod">
          <ac:chgData name="Bandara, Dilum (Data61, Eveleigh)" userId="7fa8ee33-8fdb-48f7-b772-d5ed5950799f" providerId="ADAL" clId="{C874D7C9-BDCF-4448-A681-1B188F9BE784}" dt="2023-05-14T22:01:53.237" v="1522" actId="1037"/>
          <ac:spMkLst>
            <pc:docMk/>
            <pc:sldMk cId="2168453991" sldId="803"/>
            <ac:spMk id="213" creationId="{664F43E0-F9E8-48EE-89D2-7CD647D5492C}"/>
          </ac:spMkLst>
        </pc:spChg>
        <pc:spChg chg="mod">
          <ac:chgData name="Bandara, Dilum (Data61, Eveleigh)" userId="7fa8ee33-8fdb-48f7-b772-d5ed5950799f" providerId="ADAL" clId="{C874D7C9-BDCF-4448-A681-1B188F9BE784}" dt="2023-05-14T22:01:53.237" v="1522" actId="1037"/>
          <ac:spMkLst>
            <pc:docMk/>
            <pc:sldMk cId="2168453991" sldId="803"/>
            <ac:spMk id="214" creationId="{DA29E2BC-18A4-4A18-8C73-21A667195289}"/>
          </ac:spMkLst>
        </pc:spChg>
        <pc:spChg chg="mod">
          <ac:chgData name="Bandara, Dilum (Data61, Eveleigh)" userId="7fa8ee33-8fdb-48f7-b772-d5ed5950799f" providerId="ADAL" clId="{C874D7C9-BDCF-4448-A681-1B188F9BE784}" dt="2023-05-14T22:01:53.237" v="1522" actId="1037"/>
          <ac:spMkLst>
            <pc:docMk/>
            <pc:sldMk cId="2168453991" sldId="803"/>
            <ac:spMk id="215" creationId="{84A93E41-C010-4D2F-AC22-5B8CD74BAAA5}"/>
          </ac:spMkLst>
        </pc:spChg>
        <pc:spChg chg="mod">
          <ac:chgData name="Bandara, Dilum (Data61, Eveleigh)" userId="7fa8ee33-8fdb-48f7-b772-d5ed5950799f" providerId="ADAL" clId="{C874D7C9-BDCF-4448-A681-1B188F9BE784}" dt="2023-05-14T22:01:53.237" v="1522" actId="1037"/>
          <ac:spMkLst>
            <pc:docMk/>
            <pc:sldMk cId="2168453991" sldId="803"/>
            <ac:spMk id="216" creationId="{BC949194-ACE8-4378-9DCC-154B0C09F337}"/>
          </ac:spMkLst>
        </pc:spChg>
        <pc:spChg chg="mod">
          <ac:chgData name="Bandara, Dilum (Data61, Eveleigh)" userId="7fa8ee33-8fdb-48f7-b772-d5ed5950799f" providerId="ADAL" clId="{C874D7C9-BDCF-4448-A681-1B188F9BE784}" dt="2023-05-14T22:01:53.237" v="1522" actId="1037"/>
          <ac:spMkLst>
            <pc:docMk/>
            <pc:sldMk cId="2168453991" sldId="803"/>
            <ac:spMk id="217" creationId="{9D7B7564-FE4A-4A32-8675-24C3554B5718}"/>
          </ac:spMkLst>
        </pc:spChg>
        <pc:spChg chg="mod">
          <ac:chgData name="Bandara, Dilum (Data61, Eveleigh)" userId="7fa8ee33-8fdb-48f7-b772-d5ed5950799f" providerId="ADAL" clId="{C874D7C9-BDCF-4448-A681-1B188F9BE784}" dt="2023-05-14T22:01:53.237" v="1522" actId="1037"/>
          <ac:spMkLst>
            <pc:docMk/>
            <pc:sldMk cId="2168453991" sldId="803"/>
            <ac:spMk id="218" creationId="{41744BAE-5757-42C0-A405-1ECF75B674C6}"/>
          </ac:spMkLst>
        </pc:spChg>
        <pc:spChg chg="mod">
          <ac:chgData name="Bandara, Dilum (Data61, Eveleigh)" userId="7fa8ee33-8fdb-48f7-b772-d5ed5950799f" providerId="ADAL" clId="{C874D7C9-BDCF-4448-A681-1B188F9BE784}" dt="2023-05-14T22:01:53.237" v="1522" actId="1037"/>
          <ac:spMkLst>
            <pc:docMk/>
            <pc:sldMk cId="2168453991" sldId="803"/>
            <ac:spMk id="219" creationId="{241AD7DC-51FE-476A-BAE3-2CBA1606F798}"/>
          </ac:spMkLst>
        </pc:spChg>
        <pc:spChg chg="mod">
          <ac:chgData name="Bandara, Dilum (Data61, Eveleigh)" userId="7fa8ee33-8fdb-48f7-b772-d5ed5950799f" providerId="ADAL" clId="{C874D7C9-BDCF-4448-A681-1B188F9BE784}" dt="2023-05-14T22:01:53.237" v="1522" actId="1037"/>
          <ac:spMkLst>
            <pc:docMk/>
            <pc:sldMk cId="2168453991" sldId="803"/>
            <ac:spMk id="220" creationId="{490CEC33-C7D7-4797-BCF6-9086E51E0B03}"/>
          </ac:spMkLst>
        </pc:spChg>
        <pc:spChg chg="mod">
          <ac:chgData name="Bandara, Dilum (Data61, Eveleigh)" userId="7fa8ee33-8fdb-48f7-b772-d5ed5950799f" providerId="ADAL" clId="{C874D7C9-BDCF-4448-A681-1B188F9BE784}" dt="2023-05-14T22:01:53.237" v="1522" actId="1037"/>
          <ac:spMkLst>
            <pc:docMk/>
            <pc:sldMk cId="2168453991" sldId="803"/>
            <ac:spMk id="221" creationId="{44BE4E5C-9887-4FC8-B537-8192C7B1F207}"/>
          </ac:spMkLst>
        </pc:spChg>
        <pc:spChg chg="mod">
          <ac:chgData name="Bandara, Dilum (Data61, Eveleigh)" userId="7fa8ee33-8fdb-48f7-b772-d5ed5950799f" providerId="ADAL" clId="{C874D7C9-BDCF-4448-A681-1B188F9BE784}" dt="2023-05-14T22:01:53.237" v="1522" actId="1037"/>
          <ac:spMkLst>
            <pc:docMk/>
            <pc:sldMk cId="2168453991" sldId="803"/>
            <ac:spMk id="222" creationId="{4D62C861-0EFE-423B-A957-B11A25160AC1}"/>
          </ac:spMkLst>
        </pc:spChg>
        <pc:spChg chg="mod">
          <ac:chgData name="Bandara, Dilum (Data61, Eveleigh)" userId="7fa8ee33-8fdb-48f7-b772-d5ed5950799f" providerId="ADAL" clId="{C874D7C9-BDCF-4448-A681-1B188F9BE784}" dt="2023-05-14T22:01:53.237" v="1522" actId="1037"/>
          <ac:spMkLst>
            <pc:docMk/>
            <pc:sldMk cId="2168453991" sldId="803"/>
            <ac:spMk id="223" creationId="{9DC8DF07-DC64-4E57-A045-E3851E790F3E}"/>
          </ac:spMkLst>
        </pc:spChg>
        <pc:spChg chg="mod">
          <ac:chgData name="Bandara, Dilum (Data61, Eveleigh)" userId="7fa8ee33-8fdb-48f7-b772-d5ed5950799f" providerId="ADAL" clId="{C874D7C9-BDCF-4448-A681-1B188F9BE784}" dt="2023-05-14T22:01:53.237" v="1522" actId="1037"/>
          <ac:spMkLst>
            <pc:docMk/>
            <pc:sldMk cId="2168453991" sldId="803"/>
            <ac:spMk id="224" creationId="{119B83FA-05BF-4364-9A15-55E269BA35EB}"/>
          </ac:spMkLst>
        </pc:spChg>
        <pc:spChg chg="mod">
          <ac:chgData name="Bandara, Dilum (Data61, Eveleigh)" userId="7fa8ee33-8fdb-48f7-b772-d5ed5950799f" providerId="ADAL" clId="{C874D7C9-BDCF-4448-A681-1B188F9BE784}" dt="2023-05-14T22:01:53.237" v="1522" actId="1037"/>
          <ac:spMkLst>
            <pc:docMk/>
            <pc:sldMk cId="2168453991" sldId="803"/>
            <ac:spMk id="225" creationId="{92A8711C-8EEE-491F-8FD2-6F3C04FB4F32}"/>
          </ac:spMkLst>
        </pc:spChg>
        <pc:spChg chg="mod">
          <ac:chgData name="Bandara, Dilum (Data61, Eveleigh)" userId="7fa8ee33-8fdb-48f7-b772-d5ed5950799f" providerId="ADAL" clId="{C874D7C9-BDCF-4448-A681-1B188F9BE784}" dt="2023-05-14T22:01:53.237" v="1522" actId="1037"/>
          <ac:spMkLst>
            <pc:docMk/>
            <pc:sldMk cId="2168453991" sldId="803"/>
            <ac:spMk id="226" creationId="{AE582C43-3087-42A4-B123-BD10A5FD4ACC}"/>
          </ac:spMkLst>
        </pc:spChg>
        <pc:spChg chg="mod">
          <ac:chgData name="Bandara, Dilum (Data61, Eveleigh)" userId="7fa8ee33-8fdb-48f7-b772-d5ed5950799f" providerId="ADAL" clId="{C874D7C9-BDCF-4448-A681-1B188F9BE784}" dt="2023-05-14T22:01:53.237" v="1522" actId="1037"/>
          <ac:spMkLst>
            <pc:docMk/>
            <pc:sldMk cId="2168453991" sldId="803"/>
            <ac:spMk id="227" creationId="{0572DFEC-37EC-4A0B-BAD0-001FE4123B0A}"/>
          </ac:spMkLst>
        </pc:spChg>
        <pc:spChg chg="mod">
          <ac:chgData name="Bandara, Dilum (Data61, Eveleigh)" userId="7fa8ee33-8fdb-48f7-b772-d5ed5950799f" providerId="ADAL" clId="{C874D7C9-BDCF-4448-A681-1B188F9BE784}" dt="2023-05-14T22:01:53.237" v="1522" actId="1037"/>
          <ac:spMkLst>
            <pc:docMk/>
            <pc:sldMk cId="2168453991" sldId="803"/>
            <ac:spMk id="228" creationId="{FA260F9D-C829-4227-AC2F-ADA4479DE23C}"/>
          </ac:spMkLst>
        </pc:spChg>
        <pc:spChg chg="mod">
          <ac:chgData name="Bandara, Dilum (Data61, Eveleigh)" userId="7fa8ee33-8fdb-48f7-b772-d5ed5950799f" providerId="ADAL" clId="{C874D7C9-BDCF-4448-A681-1B188F9BE784}" dt="2023-05-14T22:01:53.237" v="1522" actId="1037"/>
          <ac:spMkLst>
            <pc:docMk/>
            <pc:sldMk cId="2168453991" sldId="803"/>
            <ac:spMk id="229" creationId="{59D706FA-E5EB-48AB-9494-63E14FB4054B}"/>
          </ac:spMkLst>
        </pc:spChg>
        <pc:spChg chg="mod">
          <ac:chgData name="Bandara, Dilum (Data61, Eveleigh)" userId="7fa8ee33-8fdb-48f7-b772-d5ed5950799f" providerId="ADAL" clId="{C874D7C9-BDCF-4448-A681-1B188F9BE784}" dt="2023-05-14T22:01:53.237" v="1522" actId="1037"/>
          <ac:spMkLst>
            <pc:docMk/>
            <pc:sldMk cId="2168453991" sldId="803"/>
            <ac:spMk id="231" creationId="{B18DE5F6-0228-458C-B30B-1F838616591A}"/>
          </ac:spMkLst>
        </pc:spChg>
        <pc:spChg chg="mod">
          <ac:chgData name="Bandara, Dilum (Data61, Eveleigh)" userId="7fa8ee33-8fdb-48f7-b772-d5ed5950799f" providerId="ADAL" clId="{C874D7C9-BDCF-4448-A681-1B188F9BE784}" dt="2023-05-14T22:01:53.237" v="1522" actId="1037"/>
          <ac:spMkLst>
            <pc:docMk/>
            <pc:sldMk cId="2168453991" sldId="803"/>
            <ac:spMk id="232" creationId="{D017CE57-5A71-4065-9F49-E228C6795E58}"/>
          </ac:spMkLst>
        </pc:spChg>
        <pc:grpChg chg="mod">
          <ac:chgData name="Bandara, Dilum (Data61, Eveleigh)" userId="7fa8ee33-8fdb-48f7-b772-d5ed5950799f" providerId="ADAL" clId="{C874D7C9-BDCF-4448-A681-1B188F9BE784}" dt="2023-05-14T22:01:53.237" v="1522" actId="1037"/>
          <ac:grpSpMkLst>
            <pc:docMk/>
            <pc:sldMk cId="2168453991" sldId="803"/>
            <ac:grpSpMk id="5" creationId="{27FD079A-0C07-4B6D-8559-0CD5937B5326}"/>
          </ac:grpSpMkLst>
        </pc:grpChg>
        <pc:grpChg chg="mod">
          <ac:chgData name="Bandara, Dilum (Data61, Eveleigh)" userId="7fa8ee33-8fdb-48f7-b772-d5ed5950799f" providerId="ADAL" clId="{C874D7C9-BDCF-4448-A681-1B188F9BE784}" dt="2023-05-14T22:01:53.237" v="1522" actId="1037"/>
          <ac:grpSpMkLst>
            <pc:docMk/>
            <pc:sldMk cId="2168453991" sldId="803"/>
            <ac:grpSpMk id="6" creationId="{2B4AD6B4-BC06-4F5C-8BBA-5F5EB3D7EA22}"/>
          </ac:grpSpMkLst>
        </pc:grpChg>
        <pc:grpChg chg="mod">
          <ac:chgData name="Bandara, Dilum (Data61, Eveleigh)" userId="7fa8ee33-8fdb-48f7-b772-d5ed5950799f" providerId="ADAL" clId="{C874D7C9-BDCF-4448-A681-1B188F9BE784}" dt="2023-05-14T22:01:53.237" v="1522" actId="1037"/>
          <ac:grpSpMkLst>
            <pc:docMk/>
            <pc:sldMk cId="2168453991" sldId="803"/>
            <ac:grpSpMk id="167" creationId="{12D134FA-7117-4813-A84E-E7E5BD2FE31A}"/>
          </ac:grpSpMkLst>
        </pc:grpChg>
        <pc:picChg chg="mod">
          <ac:chgData name="Bandara, Dilum (Data61, Eveleigh)" userId="7fa8ee33-8fdb-48f7-b772-d5ed5950799f" providerId="ADAL" clId="{C874D7C9-BDCF-4448-A681-1B188F9BE784}" dt="2023-05-14T22:01:53.237" v="1522" actId="1037"/>
          <ac:picMkLst>
            <pc:docMk/>
            <pc:sldMk cId="2168453991" sldId="803"/>
            <ac:picMk id="83" creationId="{9B4811B0-DC61-4A51-953C-6126C443BA28}"/>
          </ac:picMkLst>
        </pc:picChg>
        <pc:picChg chg="mod">
          <ac:chgData name="Bandara, Dilum (Data61, Eveleigh)" userId="7fa8ee33-8fdb-48f7-b772-d5ed5950799f" providerId="ADAL" clId="{C874D7C9-BDCF-4448-A681-1B188F9BE784}" dt="2023-05-14T22:01:53.237" v="1522" actId="1037"/>
          <ac:picMkLst>
            <pc:docMk/>
            <pc:sldMk cId="2168453991" sldId="803"/>
            <ac:picMk id="85" creationId="{B9986A15-9A1E-4E51-A402-65829B5764D7}"/>
          </ac:picMkLst>
        </pc:picChg>
        <pc:picChg chg="mod">
          <ac:chgData name="Bandara, Dilum (Data61, Eveleigh)" userId="7fa8ee33-8fdb-48f7-b772-d5ed5950799f" providerId="ADAL" clId="{C874D7C9-BDCF-4448-A681-1B188F9BE784}" dt="2023-05-14T22:01:53.237" v="1522" actId="1037"/>
          <ac:picMkLst>
            <pc:docMk/>
            <pc:sldMk cId="2168453991" sldId="803"/>
            <ac:picMk id="87" creationId="{94C466BF-6E82-48B1-A093-D6CD5EA4E10C}"/>
          </ac:picMkLst>
        </pc:picChg>
        <pc:picChg chg="mod">
          <ac:chgData name="Bandara, Dilum (Data61, Eveleigh)" userId="7fa8ee33-8fdb-48f7-b772-d5ed5950799f" providerId="ADAL" clId="{C874D7C9-BDCF-4448-A681-1B188F9BE784}" dt="2023-05-14T22:01:53.237" v="1522" actId="1037"/>
          <ac:picMkLst>
            <pc:docMk/>
            <pc:sldMk cId="2168453991" sldId="803"/>
            <ac:picMk id="94" creationId="{0970FD24-58CE-46CD-82D6-DF5CA0CC64E4}"/>
          </ac:picMkLst>
        </pc:picChg>
        <pc:picChg chg="mod">
          <ac:chgData name="Bandara, Dilum (Data61, Eveleigh)" userId="7fa8ee33-8fdb-48f7-b772-d5ed5950799f" providerId="ADAL" clId="{C874D7C9-BDCF-4448-A681-1B188F9BE784}" dt="2023-05-14T22:01:53.237" v="1522" actId="1037"/>
          <ac:picMkLst>
            <pc:docMk/>
            <pc:sldMk cId="2168453991" sldId="803"/>
            <ac:picMk id="230" creationId="{E45075A2-F388-4625-8719-72E37203739A}"/>
          </ac:picMkLst>
        </pc:picChg>
      </pc:sldChg>
      <pc:sldChg chg="addSp modSp add mod chgLayout modNotesTx">
        <pc:chgData name="Bandara, Dilum (Data61, Eveleigh)" userId="7fa8ee33-8fdb-48f7-b772-d5ed5950799f" providerId="ADAL" clId="{C874D7C9-BDCF-4448-A681-1B188F9BE784}" dt="2023-05-15T11:05:43.082" v="9703" actId="790"/>
        <pc:sldMkLst>
          <pc:docMk/>
          <pc:sldMk cId="3592162536" sldId="804"/>
        </pc:sldMkLst>
        <pc:spChg chg="mod ord">
          <ac:chgData name="Bandara, Dilum (Data61, Eveleigh)" userId="7fa8ee33-8fdb-48f7-b772-d5ed5950799f" providerId="ADAL" clId="{C874D7C9-BDCF-4448-A681-1B188F9BE784}" dt="2023-05-14T21:21:23.149" v="724" actId="700"/>
          <ac:spMkLst>
            <pc:docMk/>
            <pc:sldMk cId="3592162536" sldId="804"/>
            <ac:spMk id="2" creationId="{F94A3054-CF92-4E99-97C7-2AB69C4FC027}"/>
          </ac:spMkLst>
        </pc:spChg>
        <pc:spChg chg="mod ord">
          <ac:chgData name="Bandara, Dilum (Data61, Eveleigh)" userId="7fa8ee33-8fdb-48f7-b772-d5ed5950799f" providerId="ADAL" clId="{C874D7C9-BDCF-4448-A681-1B188F9BE784}" dt="2023-05-14T21:21:23.149" v="724" actId="700"/>
          <ac:spMkLst>
            <pc:docMk/>
            <pc:sldMk cId="3592162536" sldId="804"/>
            <ac:spMk id="3" creationId="{4E3A6540-ED7C-4ABE-AE49-32CBD4854F64}"/>
          </ac:spMkLst>
        </pc:spChg>
        <pc:spChg chg="add mod">
          <ac:chgData name="Bandara, Dilum (Data61, Eveleigh)" userId="7fa8ee33-8fdb-48f7-b772-d5ed5950799f" providerId="ADAL" clId="{C874D7C9-BDCF-4448-A681-1B188F9BE784}" dt="2023-05-15T08:06:58.463" v="1820"/>
          <ac:spMkLst>
            <pc:docMk/>
            <pc:sldMk cId="3592162536" sldId="804"/>
            <ac:spMk id="4" creationId="{33488A04-811B-9B42-371C-2C82997C77F6}"/>
          </ac:spMkLst>
        </pc:spChg>
        <pc:spChg chg="mod">
          <ac:chgData name="Bandara, Dilum (Data61, Eveleigh)" userId="7fa8ee33-8fdb-48f7-b772-d5ed5950799f" providerId="ADAL" clId="{C874D7C9-BDCF-4448-A681-1B188F9BE784}" dt="2023-05-14T21:45:34.724" v="1197" actId="14100"/>
          <ac:spMkLst>
            <pc:docMk/>
            <pc:sldMk cId="3592162536" sldId="804"/>
            <ac:spMk id="108" creationId="{F2E298EA-602B-CDC3-A964-980017B0394C}"/>
          </ac:spMkLst>
        </pc:spChg>
        <pc:spChg chg="mod">
          <ac:chgData name="Bandara, Dilum (Data61, Eveleigh)" userId="7fa8ee33-8fdb-48f7-b772-d5ed5950799f" providerId="ADAL" clId="{C874D7C9-BDCF-4448-A681-1B188F9BE784}" dt="2023-05-14T21:40:30.220" v="1175" actId="1037"/>
          <ac:spMkLst>
            <pc:docMk/>
            <pc:sldMk cId="3592162536" sldId="804"/>
            <ac:spMk id="115" creationId="{A3CB8B2E-F0DE-CE50-81BF-3A4C98101FC0}"/>
          </ac:spMkLst>
        </pc:spChg>
        <pc:grpChg chg="mod">
          <ac:chgData name="Bandara, Dilum (Data61, Eveleigh)" userId="7fa8ee33-8fdb-48f7-b772-d5ed5950799f" providerId="ADAL" clId="{C874D7C9-BDCF-4448-A681-1B188F9BE784}" dt="2023-05-14T21:45:30.503" v="1196" actId="1076"/>
          <ac:grpSpMkLst>
            <pc:docMk/>
            <pc:sldMk cId="3592162536" sldId="804"/>
            <ac:grpSpMk id="116" creationId="{8012DA89-55D2-2120-5FFD-6D105EB9D9D0}"/>
          </ac:grpSpMkLst>
        </pc:grpChg>
      </pc:sldChg>
      <pc:sldChg chg="addSp delSp modSp add mod ord modNotesTx">
        <pc:chgData name="Bandara, Dilum (Data61, Eveleigh)" userId="7fa8ee33-8fdb-48f7-b772-d5ed5950799f" providerId="ADAL" clId="{C874D7C9-BDCF-4448-A681-1B188F9BE784}" dt="2023-05-15T11:07:50.747" v="9728" actId="20577"/>
        <pc:sldMkLst>
          <pc:docMk/>
          <pc:sldMk cId="2866457289" sldId="808"/>
        </pc:sldMkLst>
        <pc:spChg chg="add del mod">
          <ac:chgData name="Bandara, Dilum (Data61, Eveleigh)" userId="7fa8ee33-8fdb-48f7-b772-d5ed5950799f" providerId="ADAL" clId="{C874D7C9-BDCF-4448-A681-1B188F9BE784}" dt="2023-05-14T21:25:09.110" v="786"/>
          <ac:spMkLst>
            <pc:docMk/>
            <pc:sldMk cId="2866457289" sldId="808"/>
            <ac:spMk id="2" creationId="{30490D9F-C702-01DF-1BED-5D08DCDB5797}"/>
          </ac:spMkLst>
        </pc:spChg>
        <pc:spChg chg="add mod">
          <ac:chgData name="Bandara, Dilum (Data61, Eveleigh)" userId="7fa8ee33-8fdb-48f7-b772-d5ed5950799f" providerId="ADAL" clId="{C874D7C9-BDCF-4448-A681-1B188F9BE784}" dt="2023-05-15T08:06:58.463" v="1820"/>
          <ac:spMkLst>
            <pc:docMk/>
            <pc:sldMk cId="2866457289" sldId="808"/>
            <ac:spMk id="2" creationId="{EA26AF5B-934D-80EA-1B33-1E8322959278}"/>
          </ac:spMkLst>
        </pc:spChg>
        <pc:spChg chg="add del mod">
          <ac:chgData name="Bandara, Dilum (Data61, Eveleigh)" userId="7fa8ee33-8fdb-48f7-b772-d5ed5950799f" providerId="ADAL" clId="{C874D7C9-BDCF-4448-A681-1B188F9BE784}" dt="2023-05-14T21:25:09.110" v="786"/>
          <ac:spMkLst>
            <pc:docMk/>
            <pc:sldMk cId="2866457289" sldId="808"/>
            <ac:spMk id="3" creationId="{EF2EBC71-1EDA-F779-9CC0-0DB712529145}"/>
          </ac:spMkLst>
        </pc:spChg>
        <pc:spChg chg="mod">
          <ac:chgData name="Bandara, Dilum (Data61, Eveleigh)" userId="7fa8ee33-8fdb-48f7-b772-d5ed5950799f" providerId="ADAL" clId="{C874D7C9-BDCF-4448-A681-1B188F9BE784}" dt="2023-05-14T21:25:09.110" v="786"/>
          <ac:spMkLst>
            <pc:docMk/>
            <pc:sldMk cId="2866457289" sldId="808"/>
            <ac:spMk id="4" creationId="{F370CBF3-C347-4F85-8240-A24640F0CFD7}"/>
          </ac:spMkLst>
        </pc:spChg>
        <pc:spChg chg="mod">
          <ac:chgData name="Bandara, Dilum (Data61, Eveleigh)" userId="7fa8ee33-8fdb-48f7-b772-d5ed5950799f" providerId="ADAL" clId="{C874D7C9-BDCF-4448-A681-1B188F9BE784}" dt="2023-05-15T11:02:24.448" v="9508" actId="20577"/>
          <ac:spMkLst>
            <pc:docMk/>
            <pc:sldMk cId="2866457289" sldId="808"/>
            <ac:spMk id="5" creationId="{F19B141F-D19B-4F31-88CE-2A1EB68D3AC2}"/>
          </ac:spMkLst>
        </pc:spChg>
      </pc:sldChg>
      <pc:sldChg chg="addSp modSp add mod modClrScheme chgLayout modNotesTx">
        <pc:chgData name="Bandara, Dilum (Data61, Eveleigh)" userId="7fa8ee33-8fdb-48f7-b772-d5ed5950799f" providerId="ADAL" clId="{C874D7C9-BDCF-4448-A681-1B188F9BE784}" dt="2023-05-19T06:52:03.195" v="9861" actId="20577"/>
        <pc:sldMkLst>
          <pc:docMk/>
          <pc:sldMk cId="2355187252" sldId="809"/>
        </pc:sldMkLst>
        <pc:spChg chg="add mod">
          <ac:chgData name="Bandara, Dilum (Data61, Eveleigh)" userId="7fa8ee33-8fdb-48f7-b772-d5ed5950799f" providerId="ADAL" clId="{C874D7C9-BDCF-4448-A681-1B188F9BE784}" dt="2023-05-15T08:06:58.463" v="1820"/>
          <ac:spMkLst>
            <pc:docMk/>
            <pc:sldMk cId="2355187252" sldId="809"/>
            <ac:spMk id="2" creationId="{AE74B74D-1194-42E3-C6A8-6521960477EE}"/>
          </ac:spMkLst>
        </pc:spChg>
        <pc:spChg chg="mod ord">
          <ac:chgData name="Bandara, Dilum (Data61, Eveleigh)" userId="7fa8ee33-8fdb-48f7-b772-d5ed5950799f" providerId="ADAL" clId="{C874D7C9-BDCF-4448-A681-1B188F9BE784}" dt="2023-05-14T21:22:10.903" v="732" actId="700"/>
          <ac:spMkLst>
            <pc:docMk/>
            <pc:sldMk cId="2355187252" sldId="809"/>
            <ac:spMk id="3" creationId="{FCD8AA05-5F2D-4575-A967-1CD98C414D4E}"/>
          </ac:spMkLst>
        </pc:spChg>
        <pc:graphicFrameChg chg="mod ord modGraphic">
          <ac:chgData name="Bandara, Dilum (Data61, Eveleigh)" userId="7fa8ee33-8fdb-48f7-b772-d5ed5950799f" providerId="ADAL" clId="{C874D7C9-BDCF-4448-A681-1B188F9BE784}" dt="2023-05-15T08:17:53.752" v="2616" actId="403"/>
          <ac:graphicFrameMkLst>
            <pc:docMk/>
            <pc:sldMk cId="2355187252" sldId="809"/>
            <ac:graphicFrameMk id="4" creationId="{DCFFFF6F-B847-4A6A-9E94-C2C95AF1DAA8}"/>
          </ac:graphicFrameMkLst>
        </pc:graphicFrameChg>
      </pc:sldChg>
      <pc:sldChg chg="addSp modSp add mod modClrScheme chgLayout modNotesTx">
        <pc:chgData name="Bandara, Dilum (Data61, Eveleigh)" userId="7fa8ee33-8fdb-48f7-b772-d5ed5950799f" providerId="ADAL" clId="{C874D7C9-BDCF-4448-A681-1B188F9BE784}" dt="2023-05-15T11:06:06.733" v="9705" actId="2"/>
        <pc:sldMkLst>
          <pc:docMk/>
          <pc:sldMk cId="924549944" sldId="810"/>
        </pc:sldMkLst>
        <pc:spChg chg="add mod">
          <ac:chgData name="Bandara, Dilum (Data61, Eveleigh)" userId="7fa8ee33-8fdb-48f7-b772-d5ed5950799f" providerId="ADAL" clId="{C874D7C9-BDCF-4448-A681-1B188F9BE784}" dt="2023-05-15T08:06:58.463" v="1820"/>
          <ac:spMkLst>
            <pc:docMk/>
            <pc:sldMk cId="924549944" sldId="810"/>
            <ac:spMk id="2" creationId="{F01E199C-F7AE-FF33-7D83-CAA45778CABB}"/>
          </ac:spMkLst>
        </pc:spChg>
        <pc:spChg chg="mod ord">
          <ac:chgData name="Bandara, Dilum (Data61, Eveleigh)" userId="7fa8ee33-8fdb-48f7-b772-d5ed5950799f" providerId="ADAL" clId="{C874D7C9-BDCF-4448-A681-1B188F9BE784}" dt="2023-05-14T21:21:54.549" v="728" actId="700"/>
          <ac:spMkLst>
            <pc:docMk/>
            <pc:sldMk cId="924549944" sldId="810"/>
            <ac:spMk id="3" creationId="{FCD8AA05-5F2D-4575-A967-1CD98C414D4E}"/>
          </ac:spMkLst>
        </pc:spChg>
        <pc:spChg chg="add mod">
          <ac:chgData name="Bandara, Dilum (Data61, Eveleigh)" userId="7fa8ee33-8fdb-48f7-b772-d5ed5950799f" providerId="ADAL" clId="{C874D7C9-BDCF-4448-A681-1B188F9BE784}" dt="2023-05-15T08:07:20.703" v="1828" actId="1035"/>
          <ac:spMkLst>
            <pc:docMk/>
            <pc:sldMk cId="924549944" sldId="810"/>
            <ac:spMk id="5" creationId="{3682555A-7E2C-CBD6-E047-B83EB3523855}"/>
          </ac:spMkLst>
        </pc:spChg>
        <pc:graphicFrameChg chg="mod ord modGraphic">
          <ac:chgData name="Bandara, Dilum (Data61, Eveleigh)" userId="7fa8ee33-8fdb-48f7-b772-d5ed5950799f" providerId="ADAL" clId="{C874D7C9-BDCF-4448-A681-1B188F9BE784}" dt="2023-05-15T11:06:05.449" v="9704" actId="2"/>
          <ac:graphicFrameMkLst>
            <pc:docMk/>
            <pc:sldMk cId="924549944" sldId="810"/>
            <ac:graphicFrameMk id="4" creationId="{DCFFFF6F-B847-4A6A-9E94-C2C95AF1DAA8}"/>
          </ac:graphicFrameMkLst>
        </pc:graphicFrameChg>
      </pc:sldChg>
      <pc:sldChg chg="addSp delSp modSp add mod modNotesTx">
        <pc:chgData name="Bandara, Dilum (Data61, Eveleigh)" userId="7fa8ee33-8fdb-48f7-b772-d5ed5950799f" providerId="ADAL" clId="{C874D7C9-BDCF-4448-A681-1B188F9BE784}" dt="2023-05-15T10:17:10.468" v="5901" actId="15"/>
        <pc:sldMkLst>
          <pc:docMk/>
          <pc:sldMk cId="1293106105" sldId="812"/>
        </pc:sldMkLst>
        <pc:spChg chg="mod">
          <ac:chgData name="Bandara, Dilum (Data61, Eveleigh)" userId="7fa8ee33-8fdb-48f7-b772-d5ed5950799f" providerId="ADAL" clId="{C874D7C9-BDCF-4448-A681-1B188F9BE784}" dt="2023-05-14T21:24:16.582" v="764"/>
          <ac:spMkLst>
            <pc:docMk/>
            <pc:sldMk cId="1293106105" sldId="812"/>
            <ac:spMk id="2" creationId="{00000000-0000-0000-0000-000000000000}"/>
          </ac:spMkLst>
        </pc:spChg>
        <pc:spChg chg="mod">
          <ac:chgData name="Bandara, Dilum (Data61, Eveleigh)" userId="7fa8ee33-8fdb-48f7-b772-d5ed5950799f" providerId="ADAL" clId="{C874D7C9-BDCF-4448-A681-1B188F9BE784}" dt="2023-05-14T21:24:16.582" v="764"/>
          <ac:spMkLst>
            <pc:docMk/>
            <pc:sldMk cId="1293106105" sldId="812"/>
            <ac:spMk id="4" creationId="{387DECBA-9439-4314-BF7F-061C8352C687}"/>
          </ac:spMkLst>
        </pc:spChg>
        <pc:spChg chg="add mod">
          <ac:chgData name="Bandara, Dilum (Data61, Eveleigh)" userId="7fa8ee33-8fdb-48f7-b772-d5ed5950799f" providerId="ADAL" clId="{C874D7C9-BDCF-4448-A681-1B188F9BE784}" dt="2023-05-15T08:06:58.463" v="1820"/>
          <ac:spMkLst>
            <pc:docMk/>
            <pc:sldMk cId="1293106105" sldId="812"/>
            <ac:spMk id="7" creationId="{37883363-4885-A1B3-307C-436A68B54B5A}"/>
          </ac:spMkLst>
        </pc:spChg>
        <pc:spChg chg="add del mod">
          <ac:chgData name="Bandara, Dilum (Data61, Eveleigh)" userId="7fa8ee33-8fdb-48f7-b772-d5ed5950799f" providerId="ADAL" clId="{C874D7C9-BDCF-4448-A681-1B188F9BE784}" dt="2023-05-14T21:24:16.582" v="764"/>
          <ac:spMkLst>
            <pc:docMk/>
            <pc:sldMk cId="1293106105" sldId="812"/>
            <ac:spMk id="7" creationId="{5DAE0246-2AFD-7CA4-6BB4-C95AFCAE00E5}"/>
          </ac:spMkLst>
        </pc:spChg>
        <pc:spChg chg="add del mod">
          <ac:chgData name="Bandara, Dilum (Data61, Eveleigh)" userId="7fa8ee33-8fdb-48f7-b772-d5ed5950799f" providerId="ADAL" clId="{C874D7C9-BDCF-4448-A681-1B188F9BE784}" dt="2023-05-14T21:24:16.582" v="764"/>
          <ac:spMkLst>
            <pc:docMk/>
            <pc:sldMk cId="1293106105" sldId="812"/>
            <ac:spMk id="10" creationId="{CABD28BB-BF3E-44D2-4DD7-02E5265101CF}"/>
          </ac:spMkLst>
        </pc:spChg>
      </pc:sldChg>
      <pc:sldChg chg="addSp delSp modSp add mod modClrScheme chgLayout modNotesTx">
        <pc:chgData name="Bandara, Dilum (Data61, Eveleigh)" userId="7fa8ee33-8fdb-48f7-b772-d5ed5950799f" providerId="ADAL" clId="{C874D7C9-BDCF-4448-A681-1B188F9BE784}" dt="2023-05-15T10:45:10.725" v="8175" actId="20577"/>
        <pc:sldMkLst>
          <pc:docMk/>
          <pc:sldMk cId="2400452018" sldId="813"/>
        </pc:sldMkLst>
        <pc:spChg chg="mod ord">
          <ac:chgData name="Bandara, Dilum (Data61, Eveleigh)" userId="7fa8ee33-8fdb-48f7-b772-d5ed5950799f" providerId="ADAL" clId="{C874D7C9-BDCF-4448-A681-1B188F9BE784}" dt="2023-05-14T21:24:50.850" v="781" actId="700"/>
          <ac:spMkLst>
            <pc:docMk/>
            <pc:sldMk cId="2400452018" sldId="813"/>
            <ac:spMk id="2" creationId="{00000000-0000-0000-0000-000000000000}"/>
          </ac:spMkLst>
        </pc:spChg>
        <pc:spChg chg="add del mod">
          <ac:chgData name="Bandara, Dilum (Data61, Eveleigh)" userId="7fa8ee33-8fdb-48f7-b772-d5ed5950799f" providerId="ADAL" clId="{C874D7C9-BDCF-4448-A681-1B188F9BE784}" dt="2023-05-14T21:24:47.504" v="779"/>
          <ac:spMkLst>
            <pc:docMk/>
            <pc:sldMk cId="2400452018" sldId="813"/>
            <ac:spMk id="3" creationId="{15BA2F6B-A584-9009-ECCC-F9BFE58C76CC}"/>
          </ac:spMkLst>
        </pc:spChg>
        <pc:spChg chg="add mod">
          <ac:chgData name="Bandara, Dilum (Data61, Eveleigh)" userId="7fa8ee33-8fdb-48f7-b772-d5ed5950799f" providerId="ADAL" clId="{C874D7C9-BDCF-4448-A681-1B188F9BE784}" dt="2023-05-15T08:06:58.463" v="1820"/>
          <ac:spMkLst>
            <pc:docMk/>
            <pc:sldMk cId="2400452018" sldId="813"/>
            <ac:spMk id="3" creationId="{5BAAE7A8-1B9B-80DF-24B0-5EAFE60B391B}"/>
          </ac:spMkLst>
        </pc:spChg>
        <pc:spChg chg="add del mod">
          <ac:chgData name="Bandara, Dilum (Data61, Eveleigh)" userId="7fa8ee33-8fdb-48f7-b772-d5ed5950799f" providerId="ADAL" clId="{C874D7C9-BDCF-4448-A681-1B188F9BE784}" dt="2023-05-14T21:24:50.850" v="781" actId="700"/>
          <ac:spMkLst>
            <pc:docMk/>
            <pc:sldMk cId="2400452018" sldId="813"/>
            <ac:spMk id="4" creationId="{2D1F8B6E-30F7-1643-E066-A630BB95260C}"/>
          </ac:spMkLst>
        </pc:spChg>
      </pc:sldChg>
      <pc:sldChg chg="addSp modSp add mod chgLayout modNotesTx">
        <pc:chgData name="Bandara, Dilum (Data61, Eveleigh)" userId="7fa8ee33-8fdb-48f7-b772-d5ed5950799f" providerId="ADAL" clId="{C874D7C9-BDCF-4448-A681-1B188F9BE784}" dt="2023-05-15T08:06:58.463" v="1820"/>
        <pc:sldMkLst>
          <pc:docMk/>
          <pc:sldMk cId="2740585608" sldId="814"/>
        </pc:sldMkLst>
        <pc:spChg chg="add mod">
          <ac:chgData name="Bandara, Dilum (Data61, Eveleigh)" userId="7fa8ee33-8fdb-48f7-b772-d5ed5950799f" providerId="ADAL" clId="{C874D7C9-BDCF-4448-A681-1B188F9BE784}" dt="2023-05-15T08:06:58.463" v="1820"/>
          <ac:spMkLst>
            <pc:docMk/>
            <pc:sldMk cId="2740585608" sldId="814"/>
            <ac:spMk id="3" creationId="{2FC407A0-1E51-ED4A-5835-AA84B42C4BFC}"/>
          </ac:spMkLst>
        </pc:spChg>
        <pc:spChg chg="mod ord">
          <ac:chgData name="Bandara, Dilum (Data61, Eveleigh)" userId="7fa8ee33-8fdb-48f7-b772-d5ed5950799f" providerId="ADAL" clId="{C874D7C9-BDCF-4448-A681-1B188F9BE784}" dt="2023-05-14T21:21:30.258" v="725" actId="700"/>
          <ac:spMkLst>
            <pc:docMk/>
            <pc:sldMk cId="2740585608" sldId="814"/>
            <ac:spMk id="7" creationId="{A68CBDC5-CFCA-41BD-990D-987690EB0965}"/>
          </ac:spMkLst>
        </pc:spChg>
        <pc:spChg chg="mod ord">
          <ac:chgData name="Bandara, Dilum (Data61, Eveleigh)" userId="7fa8ee33-8fdb-48f7-b772-d5ed5950799f" providerId="ADAL" clId="{C874D7C9-BDCF-4448-A681-1B188F9BE784}" dt="2023-05-14T22:04:55.118" v="1542" actId="6549"/>
          <ac:spMkLst>
            <pc:docMk/>
            <pc:sldMk cId="2740585608" sldId="814"/>
            <ac:spMk id="8" creationId="{E9E2A183-7140-4D4E-B295-A2482E76AE06}"/>
          </ac:spMkLst>
        </pc:spChg>
      </pc:sldChg>
      <pc:sldChg chg="addSp delSp modSp add mod modClrScheme chgLayout modNotesTx">
        <pc:chgData name="Bandara, Dilum (Data61, Eveleigh)" userId="7fa8ee33-8fdb-48f7-b772-d5ed5950799f" providerId="ADAL" clId="{C874D7C9-BDCF-4448-A681-1B188F9BE784}" dt="2023-05-15T10:18:14.342" v="6089" actId="20577"/>
        <pc:sldMkLst>
          <pc:docMk/>
          <pc:sldMk cId="2817711059" sldId="816"/>
        </pc:sldMkLst>
        <pc:spChg chg="add mod ord">
          <ac:chgData name="Bandara, Dilum (Data61, Eveleigh)" userId="7fa8ee33-8fdb-48f7-b772-d5ed5950799f" providerId="ADAL" clId="{C874D7C9-BDCF-4448-A681-1B188F9BE784}" dt="2023-05-14T20:41:11.644" v="60"/>
          <ac:spMkLst>
            <pc:docMk/>
            <pc:sldMk cId="2817711059" sldId="816"/>
            <ac:spMk id="2" creationId="{03F1A4C2-7DBB-7953-2F58-BF0A0F0CA0A6}"/>
          </ac:spMkLst>
        </pc:spChg>
        <pc:spChg chg="del mod">
          <ac:chgData name="Bandara, Dilum (Data61, Eveleigh)" userId="7fa8ee33-8fdb-48f7-b772-d5ed5950799f" providerId="ADAL" clId="{C874D7C9-BDCF-4448-A681-1B188F9BE784}" dt="2023-05-14T20:41:10.524" v="59" actId="700"/>
          <ac:spMkLst>
            <pc:docMk/>
            <pc:sldMk cId="2817711059" sldId="816"/>
            <ac:spMk id="3" creationId="{A0266EFB-F5D3-4BE1-A827-D6CEABF104B7}"/>
          </ac:spMkLst>
        </pc:spChg>
        <pc:spChg chg="del mod ord">
          <ac:chgData name="Bandara, Dilum (Data61, Eveleigh)" userId="7fa8ee33-8fdb-48f7-b772-d5ed5950799f" providerId="ADAL" clId="{C874D7C9-BDCF-4448-A681-1B188F9BE784}" dt="2023-05-14T20:41:10.524" v="59" actId="700"/>
          <ac:spMkLst>
            <pc:docMk/>
            <pc:sldMk cId="2817711059" sldId="816"/>
            <ac:spMk id="4" creationId="{D832F092-AF85-4C29-9C5C-CF5963E01E64}"/>
          </ac:spMkLst>
        </pc:spChg>
      </pc:sldChg>
      <pc:sldChg chg="addSp delSp modSp add mod modNotesTx">
        <pc:chgData name="Bandara, Dilum (Data61, Eveleigh)" userId="7fa8ee33-8fdb-48f7-b772-d5ed5950799f" providerId="ADAL" clId="{C874D7C9-BDCF-4448-A681-1B188F9BE784}" dt="2023-05-15T11:06:50.358" v="9707" actId="790"/>
        <pc:sldMkLst>
          <pc:docMk/>
          <pc:sldMk cId="1223282496" sldId="2660"/>
        </pc:sldMkLst>
        <pc:spChg chg="mod">
          <ac:chgData name="Bandara, Dilum (Data61, Eveleigh)" userId="7fa8ee33-8fdb-48f7-b772-d5ed5950799f" providerId="ADAL" clId="{C874D7C9-BDCF-4448-A681-1B188F9BE784}" dt="2023-05-14T21:24:28.452" v="768"/>
          <ac:spMkLst>
            <pc:docMk/>
            <pc:sldMk cId="1223282496" sldId="2660"/>
            <ac:spMk id="2" creationId="{5CF00382-D2F3-41B6-BD0B-07DAAD3D23A8}"/>
          </ac:spMkLst>
        </pc:spChg>
        <pc:spChg chg="mod">
          <ac:chgData name="Bandara, Dilum (Data61, Eveleigh)" userId="7fa8ee33-8fdb-48f7-b772-d5ed5950799f" providerId="ADAL" clId="{C874D7C9-BDCF-4448-A681-1B188F9BE784}" dt="2023-05-14T21:24:28.452" v="768"/>
          <ac:spMkLst>
            <pc:docMk/>
            <pc:sldMk cId="1223282496" sldId="2660"/>
            <ac:spMk id="3" creationId="{4AD69A27-BCB5-404F-AF15-43403972D8A8}"/>
          </ac:spMkLst>
        </pc:spChg>
        <pc:spChg chg="add mod">
          <ac:chgData name="Bandara, Dilum (Data61, Eveleigh)" userId="7fa8ee33-8fdb-48f7-b772-d5ed5950799f" providerId="ADAL" clId="{C874D7C9-BDCF-4448-A681-1B188F9BE784}" dt="2023-05-15T08:06:58.463" v="1820"/>
          <ac:spMkLst>
            <pc:docMk/>
            <pc:sldMk cId="1223282496" sldId="2660"/>
            <ac:spMk id="4" creationId="{0CFA3994-8C47-958F-8D05-35EE96F9DBCD}"/>
          </ac:spMkLst>
        </pc:spChg>
        <pc:spChg chg="add del mod">
          <ac:chgData name="Bandara, Dilum (Data61, Eveleigh)" userId="7fa8ee33-8fdb-48f7-b772-d5ed5950799f" providerId="ADAL" clId="{C874D7C9-BDCF-4448-A681-1B188F9BE784}" dt="2023-05-14T21:24:27.118" v="767"/>
          <ac:spMkLst>
            <pc:docMk/>
            <pc:sldMk cId="1223282496" sldId="2660"/>
            <ac:spMk id="4" creationId="{45CF83AE-638A-DD80-411F-300A6FB78B60}"/>
          </ac:spMkLst>
        </pc:spChg>
        <pc:spChg chg="add del mod">
          <ac:chgData name="Bandara, Dilum (Data61, Eveleigh)" userId="7fa8ee33-8fdb-48f7-b772-d5ed5950799f" providerId="ADAL" clId="{C874D7C9-BDCF-4448-A681-1B188F9BE784}" dt="2023-05-14T21:24:27.118" v="767"/>
          <ac:spMkLst>
            <pc:docMk/>
            <pc:sldMk cId="1223282496" sldId="2660"/>
            <ac:spMk id="5" creationId="{2C918E6C-9A73-CB92-5C40-49B996CAD3CE}"/>
          </ac:spMkLst>
        </pc:spChg>
        <pc:spChg chg="add del mod">
          <ac:chgData name="Bandara, Dilum (Data61, Eveleigh)" userId="7fa8ee33-8fdb-48f7-b772-d5ed5950799f" providerId="ADAL" clId="{C874D7C9-BDCF-4448-A681-1B188F9BE784}" dt="2023-05-14T21:24:28.452" v="768"/>
          <ac:spMkLst>
            <pc:docMk/>
            <pc:sldMk cId="1223282496" sldId="2660"/>
            <ac:spMk id="6" creationId="{7A88CA8B-257D-9ACD-61BC-C81930E093FC}"/>
          </ac:spMkLst>
        </pc:spChg>
        <pc:spChg chg="add del mod">
          <ac:chgData name="Bandara, Dilum (Data61, Eveleigh)" userId="7fa8ee33-8fdb-48f7-b772-d5ed5950799f" providerId="ADAL" clId="{C874D7C9-BDCF-4448-A681-1B188F9BE784}" dt="2023-05-14T21:24:28.452" v="768"/>
          <ac:spMkLst>
            <pc:docMk/>
            <pc:sldMk cId="1223282496" sldId="2660"/>
            <ac:spMk id="7" creationId="{3335F4CC-68BF-6E88-B053-E48744589296}"/>
          </ac:spMkLst>
        </pc:spChg>
      </pc:sldChg>
      <pc:sldChg chg="addSp modSp new del">
        <pc:chgData name="Bandara, Dilum (Data61, Eveleigh)" userId="7fa8ee33-8fdb-48f7-b772-d5ed5950799f" providerId="ADAL" clId="{C874D7C9-BDCF-4448-A681-1B188F9BE784}" dt="2023-05-15T10:52:59.461" v="8702" actId="2696"/>
        <pc:sldMkLst>
          <pc:docMk/>
          <pc:sldMk cId="1536883791" sldId="2661"/>
        </pc:sldMkLst>
        <pc:spChg chg="mod">
          <ac:chgData name="Bandara, Dilum (Data61, Eveleigh)" userId="7fa8ee33-8fdb-48f7-b772-d5ed5950799f" providerId="ADAL" clId="{C874D7C9-BDCF-4448-A681-1B188F9BE784}" dt="2023-05-14T22:14:13.600" v="1731"/>
          <ac:spMkLst>
            <pc:docMk/>
            <pc:sldMk cId="1536883791" sldId="2661"/>
            <ac:spMk id="5" creationId="{990ED883-DDB5-FC66-657D-2B0C337DAD70}"/>
          </ac:spMkLst>
        </pc:spChg>
        <pc:spChg chg="mod">
          <ac:chgData name="Bandara, Dilum (Data61, Eveleigh)" userId="7fa8ee33-8fdb-48f7-b772-d5ed5950799f" providerId="ADAL" clId="{C874D7C9-BDCF-4448-A681-1B188F9BE784}" dt="2023-05-14T22:14:13.600" v="1731"/>
          <ac:spMkLst>
            <pc:docMk/>
            <pc:sldMk cId="1536883791" sldId="2661"/>
            <ac:spMk id="6" creationId="{72DD1F33-F9BE-A31A-AF5C-A310785D5BE5}"/>
          </ac:spMkLst>
        </pc:spChg>
        <pc:spChg chg="mod">
          <ac:chgData name="Bandara, Dilum (Data61, Eveleigh)" userId="7fa8ee33-8fdb-48f7-b772-d5ed5950799f" providerId="ADAL" clId="{C874D7C9-BDCF-4448-A681-1B188F9BE784}" dt="2023-05-14T22:14:13.600" v="1731"/>
          <ac:spMkLst>
            <pc:docMk/>
            <pc:sldMk cId="1536883791" sldId="2661"/>
            <ac:spMk id="7" creationId="{A9392260-6B29-A6E6-7C1A-D7469B95161E}"/>
          </ac:spMkLst>
        </pc:spChg>
        <pc:spChg chg="mod">
          <ac:chgData name="Bandara, Dilum (Data61, Eveleigh)" userId="7fa8ee33-8fdb-48f7-b772-d5ed5950799f" providerId="ADAL" clId="{C874D7C9-BDCF-4448-A681-1B188F9BE784}" dt="2023-05-14T22:14:13.600" v="1731"/>
          <ac:spMkLst>
            <pc:docMk/>
            <pc:sldMk cId="1536883791" sldId="2661"/>
            <ac:spMk id="8" creationId="{11A64AAA-E889-D5BA-1E4B-77465640EFBB}"/>
          </ac:spMkLst>
        </pc:spChg>
        <pc:spChg chg="mod">
          <ac:chgData name="Bandara, Dilum (Data61, Eveleigh)" userId="7fa8ee33-8fdb-48f7-b772-d5ed5950799f" providerId="ADAL" clId="{C874D7C9-BDCF-4448-A681-1B188F9BE784}" dt="2023-05-14T22:14:13.600" v="1731"/>
          <ac:spMkLst>
            <pc:docMk/>
            <pc:sldMk cId="1536883791" sldId="2661"/>
            <ac:spMk id="9" creationId="{B9D4FFF0-27E5-427B-C716-D25E38591307}"/>
          </ac:spMkLst>
        </pc:spChg>
        <pc:spChg chg="mod">
          <ac:chgData name="Bandara, Dilum (Data61, Eveleigh)" userId="7fa8ee33-8fdb-48f7-b772-d5ed5950799f" providerId="ADAL" clId="{C874D7C9-BDCF-4448-A681-1B188F9BE784}" dt="2023-05-14T22:14:13.600" v="1731"/>
          <ac:spMkLst>
            <pc:docMk/>
            <pc:sldMk cId="1536883791" sldId="2661"/>
            <ac:spMk id="11" creationId="{EC4DCAE7-537F-F29C-7169-F53EA8D8FD1F}"/>
          </ac:spMkLst>
        </pc:spChg>
        <pc:spChg chg="mod">
          <ac:chgData name="Bandara, Dilum (Data61, Eveleigh)" userId="7fa8ee33-8fdb-48f7-b772-d5ed5950799f" providerId="ADAL" clId="{C874D7C9-BDCF-4448-A681-1B188F9BE784}" dt="2023-05-14T22:14:13.600" v="1731"/>
          <ac:spMkLst>
            <pc:docMk/>
            <pc:sldMk cId="1536883791" sldId="2661"/>
            <ac:spMk id="12" creationId="{AE43BCD7-17A7-C2FC-F4FD-2A3ACBD6FFA7}"/>
          </ac:spMkLst>
        </pc:spChg>
        <pc:spChg chg="mod">
          <ac:chgData name="Bandara, Dilum (Data61, Eveleigh)" userId="7fa8ee33-8fdb-48f7-b772-d5ed5950799f" providerId="ADAL" clId="{C874D7C9-BDCF-4448-A681-1B188F9BE784}" dt="2023-05-14T22:14:13.600" v="1731"/>
          <ac:spMkLst>
            <pc:docMk/>
            <pc:sldMk cId="1536883791" sldId="2661"/>
            <ac:spMk id="13" creationId="{1433426A-5153-1475-59A7-A5D2ABDD9EC2}"/>
          </ac:spMkLst>
        </pc:spChg>
        <pc:spChg chg="mod">
          <ac:chgData name="Bandara, Dilum (Data61, Eveleigh)" userId="7fa8ee33-8fdb-48f7-b772-d5ed5950799f" providerId="ADAL" clId="{C874D7C9-BDCF-4448-A681-1B188F9BE784}" dt="2023-05-14T22:14:13.600" v="1731"/>
          <ac:spMkLst>
            <pc:docMk/>
            <pc:sldMk cId="1536883791" sldId="2661"/>
            <ac:spMk id="14" creationId="{67F90937-8ABF-8EBE-F630-2B58B908A91F}"/>
          </ac:spMkLst>
        </pc:spChg>
        <pc:spChg chg="mod">
          <ac:chgData name="Bandara, Dilum (Data61, Eveleigh)" userId="7fa8ee33-8fdb-48f7-b772-d5ed5950799f" providerId="ADAL" clId="{C874D7C9-BDCF-4448-A681-1B188F9BE784}" dt="2023-05-14T22:14:13.600" v="1731"/>
          <ac:spMkLst>
            <pc:docMk/>
            <pc:sldMk cId="1536883791" sldId="2661"/>
            <ac:spMk id="15" creationId="{765C2DD1-B4CC-35D6-118F-7BA2A33761A7}"/>
          </ac:spMkLst>
        </pc:spChg>
        <pc:spChg chg="mod">
          <ac:chgData name="Bandara, Dilum (Data61, Eveleigh)" userId="7fa8ee33-8fdb-48f7-b772-d5ed5950799f" providerId="ADAL" clId="{C874D7C9-BDCF-4448-A681-1B188F9BE784}" dt="2023-05-14T22:14:13.600" v="1731"/>
          <ac:spMkLst>
            <pc:docMk/>
            <pc:sldMk cId="1536883791" sldId="2661"/>
            <ac:spMk id="16" creationId="{18CA5734-F026-1D6F-06FA-BCB66FF7907F}"/>
          </ac:spMkLst>
        </pc:spChg>
        <pc:spChg chg="mod">
          <ac:chgData name="Bandara, Dilum (Data61, Eveleigh)" userId="7fa8ee33-8fdb-48f7-b772-d5ed5950799f" providerId="ADAL" clId="{C874D7C9-BDCF-4448-A681-1B188F9BE784}" dt="2023-05-14T22:14:13.600" v="1731"/>
          <ac:spMkLst>
            <pc:docMk/>
            <pc:sldMk cId="1536883791" sldId="2661"/>
            <ac:spMk id="17" creationId="{E5025102-BFC6-9382-ABC8-5722934BFEC0}"/>
          </ac:spMkLst>
        </pc:spChg>
        <pc:spChg chg="mod">
          <ac:chgData name="Bandara, Dilum (Data61, Eveleigh)" userId="7fa8ee33-8fdb-48f7-b772-d5ed5950799f" providerId="ADAL" clId="{C874D7C9-BDCF-4448-A681-1B188F9BE784}" dt="2023-05-14T22:14:13.600" v="1731"/>
          <ac:spMkLst>
            <pc:docMk/>
            <pc:sldMk cId="1536883791" sldId="2661"/>
            <ac:spMk id="18" creationId="{3FFC78D0-3C45-78D8-708D-0A7AE1E5CA19}"/>
          </ac:spMkLst>
        </pc:spChg>
        <pc:spChg chg="mod">
          <ac:chgData name="Bandara, Dilum (Data61, Eveleigh)" userId="7fa8ee33-8fdb-48f7-b772-d5ed5950799f" providerId="ADAL" clId="{C874D7C9-BDCF-4448-A681-1B188F9BE784}" dt="2023-05-14T22:14:13.600" v="1731"/>
          <ac:spMkLst>
            <pc:docMk/>
            <pc:sldMk cId="1536883791" sldId="2661"/>
            <ac:spMk id="19" creationId="{5511F886-53CA-3068-24FA-7ABA0557D955}"/>
          </ac:spMkLst>
        </pc:spChg>
        <pc:spChg chg="add mod">
          <ac:chgData name="Bandara, Dilum (Data61, Eveleigh)" userId="7fa8ee33-8fdb-48f7-b772-d5ed5950799f" providerId="ADAL" clId="{C874D7C9-BDCF-4448-A681-1B188F9BE784}" dt="2023-05-15T08:06:58.463" v="1820"/>
          <ac:spMkLst>
            <pc:docMk/>
            <pc:sldMk cId="1536883791" sldId="2661"/>
            <ac:spMk id="20" creationId="{76692700-EA8E-4F0F-57C6-B31E6490C30E}"/>
          </ac:spMkLst>
        </pc:spChg>
        <pc:grpChg chg="add mod">
          <ac:chgData name="Bandara, Dilum (Data61, Eveleigh)" userId="7fa8ee33-8fdb-48f7-b772-d5ed5950799f" providerId="ADAL" clId="{C874D7C9-BDCF-4448-A681-1B188F9BE784}" dt="2023-05-14T22:14:13.600" v="1731"/>
          <ac:grpSpMkLst>
            <pc:docMk/>
            <pc:sldMk cId="1536883791" sldId="2661"/>
            <ac:grpSpMk id="4" creationId="{05F60119-442C-9779-30A7-12397C38196E}"/>
          </ac:grpSpMkLst>
        </pc:grpChg>
        <pc:grpChg chg="add mod">
          <ac:chgData name="Bandara, Dilum (Data61, Eveleigh)" userId="7fa8ee33-8fdb-48f7-b772-d5ed5950799f" providerId="ADAL" clId="{C874D7C9-BDCF-4448-A681-1B188F9BE784}" dt="2023-05-14T22:14:13.600" v="1731"/>
          <ac:grpSpMkLst>
            <pc:docMk/>
            <pc:sldMk cId="1536883791" sldId="2661"/>
            <ac:grpSpMk id="10" creationId="{089B731A-8286-9C9D-B9D6-46E2E149AEB0}"/>
          </ac:grpSpMkLst>
        </pc:grpChg>
      </pc:sldChg>
    </pc:docChg>
  </pc:docChgLst>
  <pc:docChgLst>
    <pc:chgData name="Bandara, Dilum (Data61, Eveleigh)" userId="7fa8ee33-8fdb-48f7-b772-d5ed5950799f" providerId="ADAL" clId="{581B88E2-BCE5-2748-B394-9E09452A7B29}"/>
    <pc:docChg chg="modSld">
      <pc:chgData name="Bandara, Dilum (Data61, Eveleigh)" userId="7fa8ee33-8fdb-48f7-b772-d5ed5950799f" providerId="ADAL" clId="{581B88E2-BCE5-2748-B394-9E09452A7B29}" dt="2023-08-23T21:09:37.292" v="0"/>
      <pc:docMkLst>
        <pc:docMk/>
      </pc:docMkLst>
      <pc:sldChg chg="modNotesTx">
        <pc:chgData name="Bandara, Dilum (Data61, Eveleigh)" userId="7fa8ee33-8fdb-48f7-b772-d5ed5950799f" providerId="ADAL" clId="{581B88E2-BCE5-2748-B394-9E09452A7B29}" dt="2023-08-23T21:09:37.292" v="0"/>
        <pc:sldMkLst>
          <pc:docMk/>
          <pc:sldMk cId="2386681969" sldId="368"/>
        </pc:sldMkLst>
      </pc:sldChg>
    </pc:docChg>
  </pc:docChgLst>
  <pc:docChgLst>
    <pc:chgData name="Bandara, Dilum (Data61, Eveleigh)" userId="7fa8ee33-8fdb-48f7-b772-d5ed5950799f" providerId="ADAL" clId="{C5C67300-E171-4C47-A581-8ED68069E4BA}"/>
    <pc:docChg chg="undo redo custSel addSld delSld modSld sldOrd">
      <pc:chgData name="Bandara, Dilum (Data61, Eveleigh)" userId="7fa8ee33-8fdb-48f7-b772-d5ed5950799f" providerId="ADAL" clId="{C5C67300-E171-4C47-A581-8ED68069E4BA}" dt="2023-05-29T22:00:51.477" v="19649" actId="2085"/>
      <pc:docMkLst>
        <pc:docMk/>
      </pc:docMkLst>
      <pc:sldChg chg="del">
        <pc:chgData name="Bandara, Dilum (Data61, Eveleigh)" userId="7fa8ee33-8fdb-48f7-b772-d5ed5950799f" providerId="ADAL" clId="{C5C67300-E171-4C47-A581-8ED68069E4BA}" dt="2023-05-23T20:40:17.364" v="5" actId="2696"/>
        <pc:sldMkLst>
          <pc:docMk/>
          <pc:sldMk cId="2709302895" sldId="259"/>
        </pc:sldMkLst>
      </pc:sldChg>
      <pc:sldChg chg="addSp modSp add del mod">
        <pc:chgData name="Bandara, Dilum (Data61, Eveleigh)" userId="7fa8ee33-8fdb-48f7-b772-d5ed5950799f" providerId="ADAL" clId="{C5C67300-E171-4C47-A581-8ED68069E4BA}" dt="2023-05-29T10:46:41.094" v="16314" actId="2696"/>
        <pc:sldMkLst>
          <pc:docMk/>
          <pc:sldMk cId="3185608554" sldId="261"/>
        </pc:sldMkLst>
        <pc:spChg chg="mod">
          <ac:chgData name="Bandara, Dilum (Data61, Eveleigh)" userId="7fa8ee33-8fdb-48f7-b772-d5ed5950799f" providerId="ADAL" clId="{C5C67300-E171-4C47-A581-8ED68069E4BA}" dt="2023-05-23T20:46:10.619" v="55" actId="27636"/>
          <ac:spMkLst>
            <pc:docMk/>
            <pc:sldMk cId="3185608554" sldId="261"/>
            <ac:spMk id="3" creationId="{D099A614-8EF0-67C4-45B0-F93ABAE7FC5B}"/>
          </ac:spMkLst>
        </pc:spChg>
        <pc:spChg chg="add mod">
          <ac:chgData name="Bandara, Dilum (Data61, Eveleigh)" userId="7fa8ee33-8fdb-48f7-b772-d5ed5950799f" providerId="ADAL" clId="{C5C67300-E171-4C47-A581-8ED68069E4BA}" dt="2023-05-23T20:47:27.527" v="91"/>
          <ac:spMkLst>
            <pc:docMk/>
            <pc:sldMk cId="3185608554" sldId="261"/>
            <ac:spMk id="5" creationId="{762B5D01-5E91-8B96-CDE3-7C53903BD855}"/>
          </ac:spMkLst>
        </pc:spChg>
      </pc:sldChg>
      <pc:sldChg chg="addSp delSp modSp add del mod modClrScheme chgLayout">
        <pc:chgData name="Bandara, Dilum (Data61, Eveleigh)" userId="7fa8ee33-8fdb-48f7-b772-d5ed5950799f" providerId="ADAL" clId="{C5C67300-E171-4C47-A581-8ED68069E4BA}" dt="2023-05-23T21:14:34.413" v="355" actId="2696"/>
        <pc:sldMkLst>
          <pc:docMk/>
          <pc:sldMk cId="645681463" sldId="262"/>
        </pc:sldMkLst>
        <pc:spChg chg="add del mod ord">
          <ac:chgData name="Bandara, Dilum (Data61, Eveleigh)" userId="7fa8ee33-8fdb-48f7-b772-d5ed5950799f" providerId="ADAL" clId="{C5C67300-E171-4C47-A581-8ED68069E4BA}" dt="2023-05-23T20:48:14.661" v="99" actId="700"/>
          <ac:spMkLst>
            <pc:docMk/>
            <pc:sldMk cId="645681463" sldId="262"/>
            <ac:spMk id="2" creationId="{A1EF4600-8328-0781-2A27-062DC20FE31C}"/>
          </ac:spMkLst>
        </pc:spChg>
        <pc:spChg chg="add mod ord">
          <ac:chgData name="Bandara, Dilum (Data61, Eveleigh)" userId="7fa8ee33-8fdb-48f7-b772-d5ed5950799f" providerId="ADAL" clId="{C5C67300-E171-4C47-A581-8ED68069E4BA}" dt="2023-05-23T20:51:04.915" v="147" actId="20577"/>
          <ac:spMkLst>
            <pc:docMk/>
            <pc:sldMk cId="645681463" sldId="262"/>
            <ac:spMk id="3" creationId="{ACECB629-0EB5-D44F-F218-EA2B1D325E49}"/>
          </ac:spMkLst>
        </pc:spChg>
        <pc:spChg chg="del mod ord">
          <ac:chgData name="Bandara, Dilum (Data61, Eveleigh)" userId="7fa8ee33-8fdb-48f7-b772-d5ed5950799f" providerId="ADAL" clId="{C5C67300-E171-4C47-A581-8ED68069E4BA}" dt="2023-05-23T20:48:22.155" v="102" actId="478"/>
          <ac:spMkLst>
            <pc:docMk/>
            <pc:sldMk cId="645681463" sldId="262"/>
            <ac:spMk id="4" creationId="{F49D10A5-7053-4AB8-8C26-49142A18B9DA}"/>
          </ac:spMkLst>
        </pc:spChg>
        <pc:spChg chg="del mod ord">
          <ac:chgData name="Bandara, Dilum (Data61, Eveleigh)" userId="7fa8ee33-8fdb-48f7-b772-d5ed5950799f" providerId="ADAL" clId="{C5C67300-E171-4C47-A581-8ED68069E4BA}" dt="2023-05-23T20:48:06.985" v="98" actId="700"/>
          <ac:spMkLst>
            <pc:docMk/>
            <pc:sldMk cId="645681463" sldId="262"/>
            <ac:spMk id="5" creationId="{BA1B1E1B-606C-45F9-AB07-A34DE7660916}"/>
          </ac:spMkLst>
        </pc:spChg>
      </pc:sldChg>
      <pc:sldChg chg="add modNotes modNotesTx">
        <pc:chgData name="Bandara, Dilum (Data61, Eveleigh)" userId="7fa8ee33-8fdb-48f7-b772-d5ed5950799f" providerId="ADAL" clId="{C5C67300-E171-4C47-A581-8ED68069E4BA}" dt="2023-05-29T21:11:03.477" v="19216"/>
        <pc:sldMkLst>
          <pc:docMk/>
          <pc:sldMk cId="3550472245" sldId="262"/>
        </pc:sldMkLst>
      </pc:sldChg>
      <pc:sldChg chg="addSp modSp add mod modClrScheme chgLayout modNotesTx">
        <pc:chgData name="Bandara, Dilum (Data61, Eveleigh)" userId="7fa8ee33-8fdb-48f7-b772-d5ed5950799f" providerId="ADAL" clId="{C5C67300-E171-4C47-A581-8ED68069E4BA}" dt="2023-05-29T21:25:03.343" v="19416" actId="313"/>
        <pc:sldMkLst>
          <pc:docMk/>
          <pc:sldMk cId="2049403867" sldId="263"/>
        </pc:sldMkLst>
        <pc:spChg chg="add mod">
          <ac:chgData name="Bandara, Dilum (Data61, Eveleigh)" userId="7fa8ee33-8fdb-48f7-b772-d5ed5950799f" providerId="ADAL" clId="{C5C67300-E171-4C47-A581-8ED68069E4BA}" dt="2023-05-23T20:47:27.527" v="91"/>
          <ac:spMkLst>
            <pc:docMk/>
            <pc:sldMk cId="2049403867" sldId="263"/>
            <ac:spMk id="2" creationId="{4502DE0B-DA44-3FC9-11FD-B7E7E5C7353B}"/>
          </ac:spMkLst>
        </pc:spChg>
        <pc:spChg chg="mod ord">
          <ac:chgData name="Bandara, Dilum (Data61, Eveleigh)" userId="7fa8ee33-8fdb-48f7-b772-d5ed5950799f" providerId="ADAL" clId="{C5C67300-E171-4C47-A581-8ED68069E4BA}" dt="2023-05-23T20:47:49.839" v="97" actId="20577"/>
          <ac:spMkLst>
            <pc:docMk/>
            <pc:sldMk cId="2049403867" sldId="263"/>
            <ac:spMk id="4" creationId="{A2AA6159-7D44-4683-9FE8-2F5B492F6624}"/>
          </ac:spMkLst>
        </pc:spChg>
        <pc:spChg chg="mod ord">
          <ac:chgData name="Bandara, Dilum (Data61, Eveleigh)" userId="7fa8ee33-8fdb-48f7-b772-d5ed5950799f" providerId="ADAL" clId="{C5C67300-E171-4C47-A581-8ED68069E4BA}" dt="2023-05-29T10:52:06.954" v="16347" actId="20577"/>
          <ac:spMkLst>
            <pc:docMk/>
            <pc:sldMk cId="2049403867" sldId="263"/>
            <ac:spMk id="5" creationId="{FBF600DA-B496-4DD5-ADC7-47167A8F3FDD}"/>
          </ac:spMkLst>
        </pc:spChg>
      </pc:sldChg>
      <pc:sldChg chg="modSp add del mod">
        <pc:chgData name="Bandara, Dilum (Data61, Eveleigh)" userId="7fa8ee33-8fdb-48f7-b772-d5ed5950799f" providerId="ADAL" clId="{C5C67300-E171-4C47-A581-8ED68069E4BA}" dt="2023-05-23T20:47:00.253" v="89" actId="2696"/>
        <pc:sldMkLst>
          <pc:docMk/>
          <pc:sldMk cId="1657871730" sldId="264"/>
        </pc:sldMkLst>
        <pc:spChg chg="mod">
          <ac:chgData name="Bandara, Dilum (Data61, Eveleigh)" userId="7fa8ee33-8fdb-48f7-b772-d5ed5950799f" providerId="ADAL" clId="{C5C67300-E171-4C47-A581-8ED68069E4BA}" dt="2023-05-23T20:46:55.407" v="88" actId="1076"/>
          <ac:spMkLst>
            <pc:docMk/>
            <pc:sldMk cId="1657871730" sldId="264"/>
            <ac:spMk id="4" creationId="{F15396E9-033A-45BB-BC82-595A6D5ABBEB}"/>
          </ac:spMkLst>
        </pc:spChg>
      </pc:sldChg>
      <pc:sldChg chg="addSp delSp modSp add del mod modClrScheme chgLayout">
        <pc:chgData name="Bandara, Dilum (Data61, Eveleigh)" userId="7fa8ee33-8fdb-48f7-b772-d5ed5950799f" providerId="ADAL" clId="{C5C67300-E171-4C47-A581-8ED68069E4BA}" dt="2023-05-23T21:04:00.116" v="238" actId="2696"/>
        <pc:sldMkLst>
          <pc:docMk/>
          <pc:sldMk cId="2199143445" sldId="266"/>
        </pc:sldMkLst>
        <pc:spChg chg="add del mod ord">
          <ac:chgData name="Bandara, Dilum (Data61, Eveleigh)" userId="7fa8ee33-8fdb-48f7-b772-d5ed5950799f" providerId="ADAL" clId="{C5C67300-E171-4C47-A581-8ED68069E4BA}" dt="2023-05-23T20:50:40.615" v="138" actId="700"/>
          <ac:spMkLst>
            <pc:docMk/>
            <pc:sldMk cId="2199143445" sldId="266"/>
            <ac:spMk id="2" creationId="{AE599E2D-82D1-3391-55CA-FD37E441898D}"/>
          </ac:spMkLst>
        </pc:spChg>
        <pc:spChg chg="add mod ord">
          <ac:chgData name="Bandara, Dilum (Data61, Eveleigh)" userId="7fa8ee33-8fdb-48f7-b772-d5ed5950799f" providerId="ADAL" clId="{C5C67300-E171-4C47-A581-8ED68069E4BA}" dt="2023-05-23T21:02:50.954" v="233" actId="20577"/>
          <ac:spMkLst>
            <pc:docMk/>
            <pc:sldMk cId="2199143445" sldId="266"/>
            <ac:spMk id="3" creationId="{FCAB3904-0D41-019F-5D03-090AC4C9A639}"/>
          </ac:spMkLst>
        </pc:spChg>
        <pc:spChg chg="del mod ord">
          <ac:chgData name="Bandara, Dilum (Data61, Eveleigh)" userId="7fa8ee33-8fdb-48f7-b772-d5ed5950799f" providerId="ADAL" clId="{C5C67300-E171-4C47-A581-8ED68069E4BA}" dt="2023-05-23T20:50:55.458" v="144" actId="478"/>
          <ac:spMkLst>
            <pc:docMk/>
            <pc:sldMk cId="2199143445" sldId="266"/>
            <ac:spMk id="4" creationId="{F49D10A5-7053-4AB8-8C26-49142A18B9DA}"/>
          </ac:spMkLst>
        </pc:spChg>
        <pc:spChg chg="del mod ord">
          <ac:chgData name="Bandara, Dilum (Data61, Eveleigh)" userId="7fa8ee33-8fdb-48f7-b772-d5ed5950799f" providerId="ADAL" clId="{C5C67300-E171-4C47-A581-8ED68069E4BA}" dt="2023-05-23T20:50:36.673" v="137" actId="700"/>
          <ac:spMkLst>
            <pc:docMk/>
            <pc:sldMk cId="2199143445" sldId="266"/>
            <ac:spMk id="5" creationId="{BA1B1E1B-606C-45F9-AB07-A34DE7660916}"/>
          </ac:spMkLst>
        </pc:spChg>
      </pc:sldChg>
      <pc:sldChg chg="addSp delSp modSp add mod ord modClrScheme chgLayout">
        <pc:chgData name="Bandara, Dilum (Data61, Eveleigh)" userId="7fa8ee33-8fdb-48f7-b772-d5ed5950799f" providerId="ADAL" clId="{C5C67300-E171-4C47-A581-8ED68069E4BA}" dt="2023-05-23T21:04:57.082" v="246" actId="20578"/>
        <pc:sldMkLst>
          <pc:docMk/>
          <pc:sldMk cId="1839821516" sldId="268"/>
        </pc:sldMkLst>
        <pc:spChg chg="add mod ord">
          <ac:chgData name="Bandara, Dilum (Data61, Eveleigh)" userId="7fa8ee33-8fdb-48f7-b772-d5ed5950799f" providerId="ADAL" clId="{C5C67300-E171-4C47-A581-8ED68069E4BA}" dt="2023-05-23T20:53:03.021" v="166"/>
          <ac:spMkLst>
            <pc:docMk/>
            <pc:sldMk cId="1839821516" sldId="268"/>
            <ac:spMk id="2" creationId="{DBF2D137-7B84-CDF4-1C5B-978648CF49FF}"/>
          </ac:spMkLst>
        </pc:spChg>
        <pc:spChg chg="del mod">
          <ac:chgData name="Bandara, Dilum (Data61, Eveleigh)" userId="7fa8ee33-8fdb-48f7-b772-d5ed5950799f" providerId="ADAL" clId="{C5C67300-E171-4C47-A581-8ED68069E4BA}" dt="2023-05-23T20:53:01.792" v="165" actId="700"/>
          <ac:spMkLst>
            <pc:docMk/>
            <pc:sldMk cId="1839821516" sldId="268"/>
            <ac:spMk id="4" creationId="{F49D10A5-7053-4AB8-8C26-49142A18B9DA}"/>
          </ac:spMkLst>
        </pc:spChg>
        <pc:spChg chg="del mod ord">
          <ac:chgData name="Bandara, Dilum (Data61, Eveleigh)" userId="7fa8ee33-8fdb-48f7-b772-d5ed5950799f" providerId="ADAL" clId="{C5C67300-E171-4C47-A581-8ED68069E4BA}" dt="2023-05-23T20:53:01.792" v="165" actId="700"/>
          <ac:spMkLst>
            <pc:docMk/>
            <pc:sldMk cId="1839821516" sldId="268"/>
            <ac:spMk id="5" creationId="{BA1B1E1B-606C-45F9-AB07-A34DE7660916}"/>
          </ac:spMkLst>
        </pc:spChg>
      </pc:sldChg>
      <pc:sldChg chg="addSp modSp add mod ord modClrScheme chgLayout modNotesTx">
        <pc:chgData name="Bandara, Dilum (Data61, Eveleigh)" userId="7fa8ee33-8fdb-48f7-b772-d5ed5950799f" providerId="ADAL" clId="{C5C67300-E171-4C47-A581-8ED68069E4BA}" dt="2023-05-29T21:59:59.997" v="19646" actId="20577"/>
        <pc:sldMkLst>
          <pc:docMk/>
          <pc:sldMk cId="653907546" sldId="269"/>
        </pc:sldMkLst>
        <pc:spChg chg="add mod ord">
          <ac:chgData name="Bandara, Dilum (Data61, Eveleigh)" userId="7fa8ee33-8fdb-48f7-b772-d5ed5950799f" providerId="ADAL" clId="{C5C67300-E171-4C47-A581-8ED68069E4BA}" dt="2023-05-23T20:53:10.427" v="167" actId="700"/>
          <ac:spMkLst>
            <pc:docMk/>
            <pc:sldMk cId="653907546" sldId="269"/>
            <ac:spMk id="2" creationId="{2B165661-D729-AB86-A266-7A51262F4ACD}"/>
          </ac:spMkLst>
        </pc:spChg>
        <pc:spChg chg="mod ord">
          <ac:chgData name="Bandara, Dilum (Data61, Eveleigh)" userId="7fa8ee33-8fdb-48f7-b772-d5ed5950799f" providerId="ADAL" clId="{C5C67300-E171-4C47-A581-8ED68069E4BA}" dt="2023-05-23T20:53:10.427" v="167" actId="700"/>
          <ac:spMkLst>
            <pc:docMk/>
            <pc:sldMk cId="653907546" sldId="269"/>
            <ac:spMk id="4" creationId="{4172A937-8CAA-48F6-8C49-9106BBC25C27}"/>
          </ac:spMkLst>
        </pc:spChg>
        <pc:spChg chg="mod ord">
          <ac:chgData name="Bandara, Dilum (Data61, Eveleigh)" userId="7fa8ee33-8fdb-48f7-b772-d5ed5950799f" providerId="ADAL" clId="{C5C67300-E171-4C47-A581-8ED68069E4BA}" dt="2023-05-29T11:13:50.479" v="17354" actId="20577"/>
          <ac:spMkLst>
            <pc:docMk/>
            <pc:sldMk cId="653907546" sldId="269"/>
            <ac:spMk id="5" creationId="{87B464F4-A928-49F4-B228-B83278B46914}"/>
          </ac:spMkLst>
        </pc:spChg>
      </pc:sldChg>
      <pc:sldChg chg="addSp delSp modSp add del mod modClrScheme chgLayout">
        <pc:chgData name="Bandara, Dilum (Data61, Eveleigh)" userId="7fa8ee33-8fdb-48f7-b772-d5ed5950799f" providerId="ADAL" clId="{C5C67300-E171-4C47-A581-8ED68069E4BA}" dt="2023-05-29T10:52:59.641" v="16361" actId="2696"/>
        <pc:sldMkLst>
          <pc:docMk/>
          <pc:sldMk cId="3774450201" sldId="270"/>
        </pc:sldMkLst>
        <pc:spChg chg="add mod ord">
          <ac:chgData name="Bandara, Dilum (Data61, Eveleigh)" userId="7fa8ee33-8fdb-48f7-b772-d5ed5950799f" providerId="ADAL" clId="{C5C67300-E171-4C47-A581-8ED68069E4BA}" dt="2023-05-23T21:05:36.438" v="290"/>
          <ac:spMkLst>
            <pc:docMk/>
            <pc:sldMk cId="3774450201" sldId="270"/>
            <ac:spMk id="2" creationId="{1D9E278F-503C-D530-5F37-1D1ABB8EB37A}"/>
          </ac:spMkLst>
        </pc:spChg>
        <pc:spChg chg="del mod">
          <ac:chgData name="Bandara, Dilum (Data61, Eveleigh)" userId="7fa8ee33-8fdb-48f7-b772-d5ed5950799f" providerId="ADAL" clId="{C5C67300-E171-4C47-A581-8ED68069E4BA}" dt="2023-05-23T20:55:17.164" v="199" actId="700"/>
          <ac:spMkLst>
            <pc:docMk/>
            <pc:sldMk cId="3774450201" sldId="270"/>
            <ac:spMk id="4" creationId="{F49D10A5-7053-4AB8-8C26-49142A18B9DA}"/>
          </ac:spMkLst>
        </pc:spChg>
        <pc:spChg chg="del mod ord">
          <ac:chgData name="Bandara, Dilum (Data61, Eveleigh)" userId="7fa8ee33-8fdb-48f7-b772-d5ed5950799f" providerId="ADAL" clId="{C5C67300-E171-4C47-A581-8ED68069E4BA}" dt="2023-05-23T20:55:17.164" v="199" actId="700"/>
          <ac:spMkLst>
            <pc:docMk/>
            <pc:sldMk cId="3774450201" sldId="270"/>
            <ac:spMk id="5" creationId="{BA1B1E1B-606C-45F9-AB07-A34DE7660916}"/>
          </ac:spMkLst>
        </pc:spChg>
      </pc:sldChg>
      <pc:sldChg chg="addSp modSp add del mod">
        <pc:chgData name="Bandara, Dilum (Data61, Eveleigh)" userId="7fa8ee33-8fdb-48f7-b772-d5ed5950799f" providerId="ADAL" clId="{C5C67300-E171-4C47-A581-8ED68069E4BA}" dt="2023-05-29T10:53:03.724" v="16362" actId="2696"/>
        <pc:sldMkLst>
          <pc:docMk/>
          <pc:sldMk cId="1876882208" sldId="271"/>
        </pc:sldMkLst>
        <pc:spChg chg="add mod">
          <ac:chgData name="Bandara, Dilum (Data61, Eveleigh)" userId="7fa8ee33-8fdb-48f7-b772-d5ed5950799f" providerId="ADAL" clId="{C5C67300-E171-4C47-A581-8ED68069E4BA}" dt="2023-05-23T20:47:27.527" v="91"/>
          <ac:spMkLst>
            <pc:docMk/>
            <pc:sldMk cId="1876882208" sldId="271"/>
            <ac:spMk id="2" creationId="{C0CC8073-A9E0-7791-B1AA-20327E03E979}"/>
          </ac:spMkLst>
        </pc:spChg>
        <pc:spChg chg="mod">
          <ac:chgData name="Bandara, Dilum (Data61, Eveleigh)" userId="7fa8ee33-8fdb-48f7-b772-d5ed5950799f" providerId="ADAL" clId="{C5C67300-E171-4C47-A581-8ED68069E4BA}" dt="2023-05-23T20:46:10.600" v="53" actId="27636"/>
          <ac:spMkLst>
            <pc:docMk/>
            <pc:sldMk cId="1876882208" sldId="271"/>
            <ac:spMk id="4" creationId="{4172A937-8CAA-48F6-8C49-9106BBC25C27}"/>
          </ac:spMkLst>
        </pc:spChg>
        <pc:spChg chg="mod">
          <ac:chgData name="Bandara, Dilum (Data61, Eveleigh)" userId="7fa8ee33-8fdb-48f7-b772-d5ed5950799f" providerId="ADAL" clId="{C5C67300-E171-4C47-A581-8ED68069E4BA}" dt="2023-05-23T20:46:10.606" v="54" actId="27636"/>
          <ac:spMkLst>
            <pc:docMk/>
            <pc:sldMk cId="1876882208" sldId="271"/>
            <ac:spMk id="5" creationId="{87B464F4-A928-49F4-B228-B83278B46914}"/>
          </ac:spMkLst>
        </pc:spChg>
      </pc:sldChg>
      <pc:sldChg chg="del">
        <pc:chgData name="Bandara, Dilum (Data61, Eveleigh)" userId="7fa8ee33-8fdb-48f7-b772-d5ed5950799f" providerId="ADAL" clId="{C5C67300-E171-4C47-A581-8ED68069E4BA}" dt="2023-05-23T20:40:17.446" v="21" actId="2696"/>
        <pc:sldMkLst>
          <pc:docMk/>
          <pc:sldMk cId="750518419" sldId="330"/>
        </pc:sldMkLst>
      </pc:sldChg>
      <pc:sldChg chg="del">
        <pc:chgData name="Bandara, Dilum (Data61, Eveleigh)" userId="7fa8ee33-8fdb-48f7-b772-d5ed5950799f" providerId="ADAL" clId="{C5C67300-E171-4C47-A581-8ED68069E4BA}" dt="2023-05-23T20:40:17.429" v="12" actId="2696"/>
        <pc:sldMkLst>
          <pc:docMk/>
          <pc:sldMk cId="1944205196" sldId="332"/>
        </pc:sldMkLst>
      </pc:sldChg>
      <pc:sldChg chg="addSp modSp add del">
        <pc:chgData name="Bandara, Dilum (Data61, Eveleigh)" userId="7fa8ee33-8fdb-48f7-b772-d5ed5950799f" providerId="ADAL" clId="{C5C67300-E171-4C47-A581-8ED68069E4BA}" dt="2023-05-29T10:53:07.663" v="16363" actId="2696"/>
        <pc:sldMkLst>
          <pc:docMk/>
          <pc:sldMk cId="3631878148" sldId="332"/>
        </pc:sldMkLst>
        <pc:spChg chg="add mod">
          <ac:chgData name="Bandara, Dilum (Data61, Eveleigh)" userId="7fa8ee33-8fdb-48f7-b772-d5ed5950799f" providerId="ADAL" clId="{C5C67300-E171-4C47-A581-8ED68069E4BA}" dt="2023-05-23T20:47:27.527" v="91"/>
          <ac:spMkLst>
            <pc:docMk/>
            <pc:sldMk cId="3631878148" sldId="332"/>
            <ac:spMk id="2" creationId="{8293C2B2-5DFB-9EBE-0415-13B26001B026}"/>
          </ac:spMkLst>
        </pc:spChg>
      </pc:sldChg>
      <pc:sldChg chg="del">
        <pc:chgData name="Bandara, Dilum (Data61, Eveleigh)" userId="7fa8ee33-8fdb-48f7-b772-d5ed5950799f" providerId="ADAL" clId="{C5C67300-E171-4C47-A581-8ED68069E4BA}" dt="2023-05-23T20:40:17.431" v="14" actId="2696"/>
        <pc:sldMkLst>
          <pc:docMk/>
          <pc:sldMk cId="4105264076" sldId="334"/>
        </pc:sldMkLst>
      </pc:sldChg>
      <pc:sldChg chg="del">
        <pc:chgData name="Bandara, Dilum (Data61, Eveleigh)" userId="7fa8ee33-8fdb-48f7-b772-d5ed5950799f" providerId="ADAL" clId="{C5C67300-E171-4C47-A581-8ED68069E4BA}" dt="2023-05-23T20:40:17.454" v="27" actId="2696"/>
        <pc:sldMkLst>
          <pc:docMk/>
          <pc:sldMk cId="547284822" sldId="335"/>
        </pc:sldMkLst>
      </pc:sldChg>
      <pc:sldChg chg="del">
        <pc:chgData name="Bandara, Dilum (Data61, Eveleigh)" userId="7fa8ee33-8fdb-48f7-b772-d5ed5950799f" providerId="ADAL" clId="{C5C67300-E171-4C47-A581-8ED68069E4BA}" dt="2023-05-23T20:40:17.299" v="3" actId="2696"/>
        <pc:sldMkLst>
          <pc:docMk/>
          <pc:sldMk cId="3516234236" sldId="339"/>
        </pc:sldMkLst>
      </pc:sldChg>
      <pc:sldChg chg="del">
        <pc:chgData name="Bandara, Dilum (Data61, Eveleigh)" userId="7fa8ee33-8fdb-48f7-b772-d5ed5950799f" providerId="ADAL" clId="{C5C67300-E171-4C47-A581-8ED68069E4BA}" dt="2023-05-23T20:40:17.449" v="24" actId="2696"/>
        <pc:sldMkLst>
          <pc:docMk/>
          <pc:sldMk cId="3239310619" sldId="346"/>
        </pc:sldMkLst>
      </pc:sldChg>
      <pc:sldChg chg="addSp modSp add del mod modClrScheme chgLayout">
        <pc:chgData name="Bandara, Dilum (Data61, Eveleigh)" userId="7fa8ee33-8fdb-48f7-b772-d5ed5950799f" providerId="ADAL" clId="{C5C67300-E171-4C47-A581-8ED68069E4BA}" dt="2023-05-23T21:04:05.613" v="239" actId="2696"/>
        <pc:sldMkLst>
          <pc:docMk/>
          <pc:sldMk cId="993935681" sldId="348"/>
        </pc:sldMkLst>
        <pc:spChg chg="add mod ord">
          <ac:chgData name="Bandara, Dilum (Data61, Eveleigh)" userId="7fa8ee33-8fdb-48f7-b772-d5ed5950799f" providerId="ADAL" clId="{C5C67300-E171-4C47-A581-8ED68069E4BA}" dt="2023-05-23T20:51:34.241" v="151" actId="700"/>
          <ac:spMkLst>
            <pc:docMk/>
            <pc:sldMk cId="993935681" sldId="348"/>
            <ac:spMk id="2" creationId="{04954EF8-28F1-A0B1-5AEA-040B7221F9A4}"/>
          </ac:spMkLst>
        </pc:spChg>
        <pc:spChg chg="mod ord">
          <ac:chgData name="Bandara, Dilum (Data61, Eveleigh)" userId="7fa8ee33-8fdb-48f7-b772-d5ed5950799f" providerId="ADAL" clId="{C5C67300-E171-4C47-A581-8ED68069E4BA}" dt="2023-05-23T20:51:34.241" v="151" actId="700"/>
          <ac:spMkLst>
            <pc:docMk/>
            <pc:sldMk cId="993935681" sldId="348"/>
            <ac:spMk id="4" creationId="{00000000-0000-0000-0000-000000000000}"/>
          </ac:spMkLst>
        </pc:spChg>
        <pc:spChg chg="mod ord">
          <ac:chgData name="Bandara, Dilum (Data61, Eveleigh)" userId="7fa8ee33-8fdb-48f7-b772-d5ed5950799f" providerId="ADAL" clId="{C5C67300-E171-4C47-A581-8ED68069E4BA}" dt="2023-05-23T20:51:34.279" v="152" actId="27636"/>
          <ac:spMkLst>
            <pc:docMk/>
            <pc:sldMk cId="993935681" sldId="348"/>
            <ac:spMk id="5" creationId="{00000000-0000-0000-0000-000000000000}"/>
          </ac:spMkLst>
        </pc:spChg>
      </pc:sldChg>
      <pc:sldChg chg="modSp add del mod">
        <pc:chgData name="Bandara, Dilum (Data61, Eveleigh)" userId="7fa8ee33-8fdb-48f7-b772-d5ed5950799f" providerId="ADAL" clId="{C5C67300-E171-4C47-A581-8ED68069E4BA}" dt="2023-05-23T21:13:44.841" v="354" actId="2696"/>
        <pc:sldMkLst>
          <pc:docMk/>
          <pc:sldMk cId="3304332931" sldId="348"/>
        </pc:sldMkLst>
        <pc:spChg chg="mod">
          <ac:chgData name="Bandara, Dilum (Data61, Eveleigh)" userId="7fa8ee33-8fdb-48f7-b772-d5ed5950799f" providerId="ADAL" clId="{C5C67300-E171-4C47-A581-8ED68069E4BA}" dt="2023-05-23T21:12:20.024" v="339" actId="27636"/>
          <ac:spMkLst>
            <pc:docMk/>
            <pc:sldMk cId="3304332931" sldId="348"/>
            <ac:spMk id="5" creationId="{00000000-0000-0000-0000-000000000000}"/>
          </ac:spMkLst>
        </pc:spChg>
      </pc:sldChg>
      <pc:sldChg chg="del">
        <pc:chgData name="Bandara, Dilum (Data61, Eveleigh)" userId="7fa8ee33-8fdb-48f7-b772-d5ed5950799f" providerId="ADAL" clId="{C5C67300-E171-4C47-A581-8ED68069E4BA}" dt="2023-05-23T20:40:17.463" v="28" actId="2696"/>
        <pc:sldMkLst>
          <pc:docMk/>
          <pc:sldMk cId="4045080994" sldId="348"/>
        </pc:sldMkLst>
      </pc:sldChg>
      <pc:sldChg chg="add del">
        <pc:chgData name="Bandara, Dilum (Data61, Eveleigh)" userId="7fa8ee33-8fdb-48f7-b772-d5ed5950799f" providerId="ADAL" clId="{C5C67300-E171-4C47-A581-8ED68069E4BA}" dt="2023-05-23T21:07:48.433" v="295" actId="2696"/>
        <pc:sldMkLst>
          <pc:docMk/>
          <pc:sldMk cId="637487629" sldId="349"/>
        </pc:sldMkLst>
      </pc:sldChg>
      <pc:sldChg chg="addSp modSp add del">
        <pc:chgData name="Bandara, Dilum (Data61, Eveleigh)" userId="7fa8ee33-8fdb-48f7-b772-d5ed5950799f" providerId="ADAL" clId="{C5C67300-E171-4C47-A581-8ED68069E4BA}" dt="2023-05-29T10:51:51.671" v="16346" actId="2696"/>
        <pc:sldMkLst>
          <pc:docMk/>
          <pc:sldMk cId="2276549787" sldId="349"/>
        </pc:sldMkLst>
        <pc:spChg chg="add mod">
          <ac:chgData name="Bandara, Dilum (Data61, Eveleigh)" userId="7fa8ee33-8fdb-48f7-b772-d5ed5950799f" providerId="ADAL" clId="{C5C67300-E171-4C47-A581-8ED68069E4BA}" dt="2023-05-23T21:09:51.417" v="311"/>
          <ac:spMkLst>
            <pc:docMk/>
            <pc:sldMk cId="2276549787" sldId="349"/>
            <ac:spMk id="6" creationId="{83E0F2BD-7011-FC15-B6ED-9ED9B940374E}"/>
          </ac:spMkLst>
        </pc:spChg>
      </pc:sldChg>
      <pc:sldChg chg="modSp add mod modNotes modNotesTx">
        <pc:chgData name="Bandara, Dilum (Data61, Eveleigh)" userId="7fa8ee33-8fdb-48f7-b772-d5ed5950799f" providerId="ADAL" clId="{C5C67300-E171-4C47-A581-8ED68069E4BA}" dt="2023-05-29T22:00:51.477" v="19649" actId="2085"/>
        <pc:sldMkLst>
          <pc:docMk/>
          <pc:sldMk cId="3214546394" sldId="349"/>
        </pc:sldMkLst>
        <pc:spChg chg="mod">
          <ac:chgData name="Bandara, Dilum (Data61, Eveleigh)" userId="7fa8ee33-8fdb-48f7-b772-d5ed5950799f" providerId="ADAL" clId="{C5C67300-E171-4C47-A581-8ED68069E4BA}" dt="2023-05-29T22:00:41.246" v="19648" actId="1582"/>
          <ac:spMkLst>
            <pc:docMk/>
            <pc:sldMk cId="3214546394" sldId="349"/>
            <ac:spMk id="3" creationId="{1CF814A7-7D87-A5C1-A95F-AF59EB046AAB}"/>
          </ac:spMkLst>
        </pc:spChg>
        <pc:spChg chg="mod">
          <ac:chgData name="Bandara, Dilum (Data61, Eveleigh)" userId="7fa8ee33-8fdb-48f7-b772-d5ed5950799f" providerId="ADAL" clId="{C5C67300-E171-4C47-A581-8ED68069E4BA}" dt="2023-05-29T22:00:41.246" v="19648" actId="1582"/>
          <ac:spMkLst>
            <pc:docMk/>
            <pc:sldMk cId="3214546394" sldId="349"/>
            <ac:spMk id="4" creationId="{638D12EE-7B0A-21E5-57AE-274FFDF9AB5C}"/>
          </ac:spMkLst>
        </pc:spChg>
        <pc:spChg chg="mod">
          <ac:chgData name="Bandara, Dilum (Data61, Eveleigh)" userId="7fa8ee33-8fdb-48f7-b772-d5ed5950799f" providerId="ADAL" clId="{C5C67300-E171-4C47-A581-8ED68069E4BA}" dt="2023-05-29T21:26:01.077" v="19427" actId="2"/>
          <ac:spMkLst>
            <pc:docMk/>
            <pc:sldMk cId="3214546394" sldId="349"/>
            <ac:spMk id="5" creationId="{EFE6C7B2-10EF-4DF7-8A10-8824EE7C8D9F}"/>
          </ac:spMkLst>
        </pc:spChg>
        <pc:spChg chg="mod">
          <ac:chgData name="Bandara, Dilum (Data61, Eveleigh)" userId="7fa8ee33-8fdb-48f7-b772-d5ed5950799f" providerId="ADAL" clId="{C5C67300-E171-4C47-A581-8ED68069E4BA}" dt="2023-05-29T22:00:41.246" v="19648" actId="1582"/>
          <ac:spMkLst>
            <pc:docMk/>
            <pc:sldMk cId="3214546394" sldId="349"/>
            <ac:spMk id="8" creationId="{78044088-1487-F226-B7C5-3B911AB46099}"/>
          </ac:spMkLst>
        </pc:spChg>
        <pc:spChg chg="mod">
          <ac:chgData name="Bandara, Dilum (Data61, Eveleigh)" userId="7fa8ee33-8fdb-48f7-b772-d5ed5950799f" providerId="ADAL" clId="{C5C67300-E171-4C47-A581-8ED68069E4BA}" dt="2023-05-29T22:00:41.246" v="19648" actId="1582"/>
          <ac:spMkLst>
            <pc:docMk/>
            <pc:sldMk cId="3214546394" sldId="349"/>
            <ac:spMk id="9" creationId="{BA267535-8B99-7532-5679-D1116D0D2DB3}"/>
          </ac:spMkLst>
        </pc:spChg>
        <pc:spChg chg="mod">
          <ac:chgData name="Bandara, Dilum (Data61, Eveleigh)" userId="7fa8ee33-8fdb-48f7-b772-d5ed5950799f" providerId="ADAL" clId="{C5C67300-E171-4C47-A581-8ED68069E4BA}" dt="2023-05-29T22:00:41.246" v="19648" actId="1582"/>
          <ac:spMkLst>
            <pc:docMk/>
            <pc:sldMk cId="3214546394" sldId="349"/>
            <ac:spMk id="10" creationId="{E8AF7DE1-3399-7324-EAFF-9C02DA6EC0C6}"/>
          </ac:spMkLst>
        </pc:spChg>
        <pc:spChg chg="mod">
          <ac:chgData name="Bandara, Dilum (Data61, Eveleigh)" userId="7fa8ee33-8fdb-48f7-b772-d5ed5950799f" providerId="ADAL" clId="{C5C67300-E171-4C47-A581-8ED68069E4BA}" dt="2023-05-29T22:00:41.246" v="19648" actId="1582"/>
          <ac:spMkLst>
            <pc:docMk/>
            <pc:sldMk cId="3214546394" sldId="349"/>
            <ac:spMk id="11" creationId="{12E4B20A-8C48-EA1A-6CB2-4B0C72BC402D}"/>
          </ac:spMkLst>
        </pc:spChg>
        <pc:spChg chg="mod">
          <ac:chgData name="Bandara, Dilum (Data61, Eveleigh)" userId="7fa8ee33-8fdb-48f7-b772-d5ed5950799f" providerId="ADAL" clId="{C5C67300-E171-4C47-A581-8ED68069E4BA}" dt="2023-05-29T22:00:41.246" v="19648" actId="1582"/>
          <ac:spMkLst>
            <pc:docMk/>
            <pc:sldMk cId="3214546394" sldId="349"/>
            <ac:spMk id="12" creationId="{92176C4A-906E-E083-92A9-E443EFE74CC7}"/>
          </ac:spMkLst>
        </pc:spChg>
        <pc:spChg chg="mod">
          <ac:chgData name="Bandara, Dilum (Data61, Eveleigh)" userId="7fa8ee33-8fdb-48f7-b772-d5ed5950799f" providerId="ADAL" clId="{C5C67300-E171-4C47-A581-8ED68069E4BA}" dt="2023-05-29T22:00:51.477" v="19649" actId="2085"/>
          <ac:spMkLst>
            <pc:docMk/>
            <pc:sldMk cId="3214546394" sldId="349"/>
            <ac:spMk id="13" creationId="{33AF477C-EA9D-6B25-70FE-CA48F7391611}"/>
          </ac:spMkLst>
        </pc:spChg>
        <pc:spChg chg="mod">
          <ac:chgData name="Bandara, Dilum (Data61, Eveleigh)" userId="7fa8ee33-8fdb-48f7-b772-d5ed5950799f" providerId="ADAL" clId="{C5C67300-E171-4C47-A581-8ED68069E4BA}" dt="2023-05-29T22:00:51.477" v="19649" actId="2085"/>
          <ac:spMkLst>
            <pc:docMk/>
            <pc:sldMk cId="3214546394" sldId="349"/>
            <ac:spMk id="14" creationId="{1CCD7989-0B5F-EF8A-7F80-2E860A681CA4}"/>
          </ac:spMkLst>
        </pc:spChg>
        <pc:spChg chg="mod">
          <ac:chgData name="Bandara, Dilum (Data61, Eveleigh)" userId="7fa8ee33-8fdb-48f7-b772-d5ed5950799f" providerId="ADAL" clId="{C5C67300-E171-4C47-A581-8ED68069E4BA}" dt="2023-05-29T22:00:51.477" v="19649" actId="2085"/>
          <ac:spMkLst>
            <pc:docMk/>
            <pc:sldMk cId="3214546394" sldId="349"/>
            <ac:spMk id="15" creationId="{CD5FCB88-B151-0C28-D000-E441FB5777D3}"/>
          </ac:spMkLst>
        </pc:spChg>
        <pc:spChg chg="mod">
          <ac:chgData name="Bandara, Dilum (Data61, Eveleigh)" userId="7fa8ee33-8fdb-48f7-b772-d5ed5950799f" providerId="ADAL" clId="{C5C67300-E171-4C47-A581-8ED68069E4BA}" dt="2023-05-29T22:00:51.477" v="19649" actId="2085"/>
          <ac:spMkLst>
            <pc:docMk/>
            <pc:sldMk cId="3214546394" sldId="349"/>
            <ac:spMk id="16" creationId="{54D50507-8186-2F6B-469F-27B4CB71C385}"/>
          </ac:spMkLst>
        </pc:spChg>
        <pc:spChg chg="mod">
          <ac:chgData name="Bandara, Dilum (Data61, Eveleigh)" userId="7fa8ee33-8fdb-48f7-b772-d5ed5950799f" providerId="ADAL" clId="{C5C67300-E171-4C47-A581-8ED68069E4BA}" dt="2023-05-29T22:00:51.477" v="19649" actId="2085"/>
          <ac:spMkLst>
            <pc:docMk/>
            <pc:sldMk cId="3214546394" sldId="349"/>
            <ac:spMk id="17" creationId="{32363E94-1458-EE09-6DA0-6ADD31E9536F}"/>
          </ac:spMkLst>
        </pc:spChg>
        <pc:spChg chg="mod">
          <ac:chgData name="Bandara, Dilum (Data61, Eveleigh)" userId="7fa8ee33-8fdb-48f7-b772-d5ed5950799f" providerId="ADAL" clId="{C5C67300-E171-4C47-A581-8ED68069E4BA}" dt="2023-05-29T22:00:51.477" v="19649" actId="2085"/>
          <ac:spMkLst>
            <pc:docMk/>
            <pc:sldMk cId="3214546394" sldId="349"/>
            <ac:spMk id="18" creationId="{7D99C3D0-6E49-79D2-3A15-1550779947D3}"/>
          </ac:spMkLst>
        </pc:spChg>
        <pc:spChg chg="mod">
          <ac:chgData name="Bandara, Dilum (Data61, Eveleigh)" userId="7fa8ee33-8fdb-48f7-b772-d5ed5950799f" providerId="ADAL" clId="{C5C67300-E171-4C47-A581-8ED68069E4BA}" dt="2023-05-29T22:00:51.477" v="19649" actId="2085"/>
          <ac:spMkLst>
            <pc:docMk/>
            <pc:sldMk cId="3214546394" sldId="349"/>
            <ac:spMk id="19" creationId="{1DF0B7BC-45B0-74A4-8F5B-7E035CFEFA38}"/>
          </ac:spMkLst>
        </pc:spChg>
      </pc:sldChg>
      <pc:sldChg chg="del">
        <pc:chgData name="Bandara, Dilum (Data61, Eveleigh)" userId="7fa8ee33-8fdb-48f7-b772-d5ed5950799f" providerId="ADAL" clId="{C5C67300-E171-4C47-A581-8ED68069E4BA}" dt="2023-05-23T20:40:17.449" v="25" actId="2696"/>
        <pc:sldMkLst>
          <pc:docMk/>
          <pc:sldMk cId="3297003066" sldId="349"/>
        </pc:sldMkLst>
      </pc:sldChg>
      <pc:sldChg chg="del">
        <pc:chgData name="Bandara, Dilum (Data61, Eveleigh)" userId="7fa8ee33-8fdb-48f7-b772-d5ed5950799f" providerId="ADAL" clId="{C5C67300-E171-4C47-A581-8ED68069E4BA}" dt="2023-05-23T20:40:17.430" v="13" actId="2696"/>
        <pc:sldMkLst>
          <pc:docMk/>
          <pc:sldMk cId="2882751944" sldId="350"/>
        </pc:sldMkLst>
      </pc:sldChg>
      <pc:sldChg chg="addSp modSp add mod modNotes modNotesTx">
        <pc:chgData name="Bandara, Dilum (Data61, Eveleigh)" userId="7fa8ee33-8fdb-48f7-b772-d5ed5950799f" providerId="ADAL" clId="{C5C67300-E171-4C47-A581-8ED68069E4BA}" dt="2023-05-29T21:20:17.992" v="19369" actId="313"/>
        <pc:sldMkLst>
          <pc:docMk/>
          <pc:sldMk cId="3801322806" sldId="350"/>
        </pc:sldMkLst>
        <pc:spChg chg="mod">
          <ac:chgData name="Bandara, Dilum (Data61, Eveleigh)" userId="7fa8ee33-8fdb-48f7-b772-d5ed5950799f" providerId="ADAL" clId="{C5C67300-E171-4C47-A581-8ED68069E4BA}" dt="2023-05-24T09:48:45.293" v="1675" actId="20577"/>
          <ac:spMkLst>
            <pc:docMk/>
            <pc:sldMk cId="3801322806" sldId="350"/>
            <ac:spMk id="2" creationId="{0D947611-7191-44D4-98F7-686E41BDFE78}"/>
          </ac:spMkLst>
        </pc:spChg>
        <pc:spChg chg="add mod">
          <ac:chgData name="Bandara, Dilum (Data61, Eveleigh)" userId="7fa8ee33-8fdb-48f7-b772-d5ed5950799f" providerId="ADAL" clId="{C5C67300-E171-4C47-A581-8ED68069E4BA}" dt="2023-05-23T21:09:51.417" v="311"/>
          <ac:spMkLst>
            <pc:docMk/>
            <pc:sldMk cId="3801322806" sldId="350"/>
            <ac:spMk id="3" creationId="{8346C601-066D-A629-6186-330C13C0C55C}"/>
          </ac:spMkLst>
        </pc:spChg>
        <pc:spChg chg="mod">
          <ac:chgData name="Bandara, Dilum (Data61, Eveleigh)" userId="7fa8ee33-8fdb-48f7-b772-d5ed5950799f" providerId="ADAL" clId="{C5C67300-E171-4C47-A581-8ED68069E4BA}" dt="2023-05-24T10:08:22.612" v="2657" actId="20577"/>
          <ac:spMkLst>
            <pc:docMk/>
            <pc:sldMk cId="3801322806" sldId="350"/>
            <ac:spMk id="7" creationId="{37E1B50A-AA08-4692-8B28-E303A1327FEA}"/>
          </ac:spMkLst>
        </pc:spChg>
      </pc:sldChg>
      <pc:sldChg chg="addSp delSp modSp add mod chgLayout modNotes modNotesTx">
        <pc:chgData name="Bandara, Dilum (Data61, Eveleigh)" userId="7fa8ee33-8fdb-48f7-b772-d5ed5950799f" providerId="ADAL" clId="{C5C67300-E171-4C47-A581-8ED68069E4BA}" dt="2023-05-29T21:25:17.917" v="19420" actId="20577"/>
        <pc:sldMkLst>
          <pc:docMk/>
          <pc:sldMk cId="3944268701" sldId="351"/>
        </pc:sldMkLst>
        <pc:spChg chg="add mod ord">
          <ac:chgData name="Bandara, Dilum (Data61, Eveleigh)" userId="7fa8ee33-8fdb-48f7-b772-d5ed5950799f" providerId="ADAL" clId="{C5C67300-E171-4C47-A581-8ED68069E4BA}" dt="2023-05-28T20:35:29.018" v="7010" actId="6264"/>
          <ac:spMkLst>
            <pc:docMk/>
            <pc:sldMk cId="3944268701" sldId="351"/>
            <ac:spMk id="3" creationId="{B8091B70-C9C0-BFC2-2DF8-F5FF5DA815C6}"/>
          </ac:spMkLst>
        </pc:spChg>
        <pc:spChg chg="mod ord">
          <ac:chgData name="Bandara, Dilum (Data61, Eveleigh)" userId="7fa8ee33-8fdb-48f7-b772-d5ed5950799f" providerId="ADAL" clId="{C5C67300-E171-4C47-A581-8ED68069E4BA}" dt="2023-05-28T20:35:29.018" v="7010" actId="6264"/>
          <ac:spMkLst>
            <pc:docMk/>
            <pc:sldMk cId="3944268701" sldId="351"/>
            <ac:spMk id="4" creationId="{00000000-0000-0000-0000-000000000000}"/>
          </ac:spMkLst>
        </pc:spChg>
        <pc:spChg chg="add del mod">
          <ac:chgData name="Bandara, Dilum (Data61, Eveleigh)" userId="7fa8ee33-8fdb-48f7-b772-d5ed5950799f" providerId="ADAL" clId="{C5C67300-E171-4C47-A581-8ED68069E4BA}" dt="2023-05-28T20:35:29.018" v="7010" actId="6264"/>
          <ac:spMkLst>
            <pc:docMk/>
            <pc:sldMk cId="3944268701" sldId="351"/>
            <ac:spMk id="5" creationId="{BB77AC71-7483-B96F-1030-18818A780CE6}"/>
          </ac:spMkLst>
        </pc:spChg>
        <pc:spChg chg="mod ord">
          <ac:chgData name="Bandara, Dilum (Data61, Eveleigh)" userId="7fa8ee33-8fdb-48f7-b772-d5ed5950799f" providerId="ADAL" clId="{C5C67300-E171-4C47-A581-8ED68069E4BA}" dt="2023-05-29T21:25:17.917" v="19420" actId="20577"/>
          <ac:spMkLst>
            <pc:docMk/>
            <pc:sldMk cId="3944268701" sldId="351"/>
            <ac:spMk id="6" creationId="{00000000-0000-0000-0000-000000000000}"/>
          </ac:spMkLst>
        </pc:spChg>
        <pc:spChg chg="add del mod">
          <ac:chgData name="Bandara, Dilum (Data61, Eveleigh)" userId="7fa8ee33-8fdb-48f7-b772-d5ed5950799f" providerId="ADAL" clId="{C5C67300-E171-4C47-A581-8ED68069E4BA}" dt="2023-05-28T20:35:29.018" v="7010" actId="6264"/>
          <ac:spMkLst>
            <pc:docMk/>
            <pc:sldMk cId="3944268701" sldId="351"/>
            <ac:spMk id="7" creationId="{2D8715D9-2CD7-17F4-070B-048FA89E82C9}"/>
          </ac:spMkLst>
        </pc:spChg>
        <pc:spChg chg="add del mod">
          <ac:chgData name="Bandara, Dilum (Data61, Eveleigh)" userId="7fa8ee33-8fdb-48f7-b772-d5ed5950799f" providerId="ADAL" clId="{C5C67300-E171-4C47-A581-8ED68069E4BA}" dt="2023-05-28T20:35:29.018" v="7010" actId="6264"/>
          <ac:spMkLst>
            <pc:docMk/>
            <pc:sldMk cId="3944268701" sldId="351"/>
            <ac:spMk id="8" creationId="{456B0582-FB2C-191C-F8C9-9069B11D716F}"/>
          </ac:spMkLst>
        </pc:spChg>
        <pc:picChg chg="mod">
          <ac:chgData name="Bandara, Dilum (Data61, Eveleigh)" userId="7fa8ee33-8fdb-48f7-b772-d5ed5950799f" providerId="ADAL" clId="{C5C67300-E171-4C47-A581-8ED68069E4BA}" dt="2023-05-28T20:39:21.895" v="7039" actId="1076"/>
          <ac:picMkLst>
            <pc:docMk/>
            <pc:sldMk cId="3944268701" sldId="351"/>
            <ac:picMk id="2" creationId="{00000000-0000-0000-0000-000000000000}"/>
          </ac:picMkLst>
        </pc:picChg>
      </pc:sldChg>
      <pc:sldChg chg="addSp delSp modSp add mod modNotes modNotesTx">
        <pc:chgData name="Bandara, Dilum (Data61, Eveleigh)" userId="7fa8ee33-8fdb-48f7-b772-d5ed5950799f" providerId="ADAL" clId="{C5C67300-E171-4C47-A581-8ED68069E4BA}" dt="2023-05-29T21:16:41.972" v="19286" actId="313"/>
        <pc:sldMkLst>
          <pc:docMk/>
          <pc:sldMk cId="3579327330" sldId="352"/>
        </pc:sldMkLst>
        <pc:spChg chg="mod">
          <ac:chgData name="Bandara, Dilum (Data61, Eveleigh)" userId="7fa8ee33-8fdb-48f7-b772-d5ed5950799f" providerId="ADAL" clId="{C5C67300-E171-4C47-A581-8ED68069E4BA}" dt="2023-05-29T00:05:23.020" v="11752" actId="20577"/>
          <ac:spMkLst>
            <pc:docMk/>
            <pc:sldMk cId="3579327330" sldId="352"/>
            <ac:spMk id="3" creationId="{53B6DA4E-DFC2-41FC-88BA-1E4B0159A3EE}"/>
          </ac:spMkLst>
        </pc:spChg>
        <pc:spChg chg="add mod">
          <ac:chgData name="Bandara, Dilum (Data61, Eveleigh)" userId="7fa8ee33-8fdb-48f7-b772-d5ed5950799f" providerId="ADAL" clId="{C5C67300-E171-4C47-A581-8ED68069E4BA}" dt="2023-05-23T21:09:51.417" v="311"/>
          <ac:spMkLst>
            <pc:docMk/>
            <pc:sldMk cId="3579327330" sldId="352"/>
            <ac:spMk id="4" creationId="{AA6D4921-7459-9172-2132-8390ACD45DBF}"/>
          </ac:spMkLst>
        </pc:spChg>
        <pc:spChg chg="add mod">
          <ac:chgData name="Bandara, Dilum (Data61, Eveleigh)" userId="7fa8ee33-8fdb-48f7-b772-d5ed5950799f" providerId="ADAL" clId="{C5C67300-E171-4C47-A581-8ED68069E4BA}" dt="2023-05-24T10:54:47.356" v="5063" actId="1038"/>
          <ac:spMkLst>
            <pc:docMk/>
            <pc:sldMk cId="3579327330" sldId="352"/>
            <ac:spMk id="22" creationId="{A93EEA60-4C30-71C1-1A0C-D4D86C92FB38}"/>
          </ac:spMkLst>
        </pc:spChg>
        <pc:spChg chg="add mod">
          <ac:chgData name="Bandara, Dilum (Data61, Eveleigh)" userId="7fa8ee33-8fdb-48f7-b772-d5ed5950799f" providerId="ADAL" clId="{C5C67300-E171-4C47-A581-8ED68069E4BA}" dt="2023-05-24T11:02:59.666" v="5163" actId="1035"/>
          <ac:spMkLst>
            <pc:docMk/>
            <pc:sldMk cId="3579327330" sldId="352"/>
            <ac:spMk id="23" creationId="{2C137B93-6A0C-F516-746E-DA1583770510}"/>
          </ac:spMkLst>
        </pc:spChg>
        <pc:spChg chg="add mod">
          <ac:chgData name="Bandara, Dilum (Data61, Eveleigh)" userId="7fa8ee33-8fdb-48f7-b772-d5ed5950799f" providerId="ADAL" clId="{C5C67300-E171-4C47-A581-8ED68069E4BA}" dt="2023-05-28T20:40:23.064" v="7042" actId="1038"/>
          <ac:spMkLst>
            <pc:docMk/>
            <pc:sldMk cId="3579327330" sldId="352"/>
            <ac:spMk id="24" creationId="{099AE95D-57C6-3A09-8B65-4871C91CDE44}"/>
          </ac:spMkLst>
        </pc:spChg>
        <pc:spChg chg="add mod">
          <ac:chgData name="Bandara, Dilum (Data61, Eveleigh)" userId="7fa8ee33-8fdb-48f7-b772-d5ed5950799f" providerId="ADAL" clId="{C5C67300-E171-4C47-A581-8ED68069E4BA}" dt="2023-05-24T10:59:09.105" v="5147" actId="1038"/>
          <ac:spMkLst>
            <pc:docMk/>
            <pc:sldMk cId="3579327330" sldId="352"/>
            <ac:spMk id="25" creationId="{3ABF3EDA-CBE1-F92C-6D52-C506337A34A1}"/>
          </ac:spMkLst>
        </pc:spChg>
        <pc:spChg chg="add mod">
          <ac:chgData name="Bandara, Dilum (Data61, Eveleigh)" userId="7fa8ee33-8fdb-48f7-b772-d5ed5950799f" providerId="ADAL" clId="{C5C67300-E171-4C47-A581-8ED68069E4BA}" dt="2023-05-24T10:59:09.105" v="5147" actId="1038"/>
          <ac:spMkLst>
            <pc:docMk/>
            <pc:sldMk cId="3579327330" sldId="352"/>
            <ac:spMk id="28" creationId="{B133F0F6-6158-0545-41E3-F19EF0667878}"/>
          </ac:spMkLst>
        </pc:spChg>
        <pc:spChg chg="add mod">
          <ac:chgData name="Bandara, Dilum (Data61, Eveleigh)" userId="7fa8ee33-8fdb-48f7-b772-d5ed5950799f" providerId="ADAL" clId="{C5C67300-E171-4C47-A581-8ED68069E4BA}" dt="2023-05-24T11:02:40.189" v="5157" actId="1036"/>
          <ac:spMkLst>
            <pc:docMk/>
            <pc:sldMk cId="3579327330" sldId="352"/>
            <ac:spMk id="29" creationId="{0ADD67AD-B2EC-1136-CD5D-7D74B1B5368B}"/>
          </ac:spMkLst>
        </pc:spChg>
        <pc:picChg chg="add mod">
          <ac:chgData name="Bandara, Dilum (Data61, Eveleigh)" userId="7fa8ee33-8fdb-48f7-b772-d5ed5950799f" providerId="ADAL" clId="{C5C67300-E171-4C47-A581-8ED68069E4BA}" dt="2023-05-24T10:52:49.692" v="4970" actId="1076"/>
          <ac:picMkLst>
            <pc:docMk/>
            <pc:sldMk cId="3579327330" sldId="352"/>
            <ac:picMk id="6" creationId="{7CDAB2A5-2AF9-C69C-1772-0FDD8F947903}"/>
          </ac:picMkLst>
        </pc:picChg>
        <pc:picChg chg="add mod">
          <ac:chgData name="Bandara, Dilum (Data61, Eveleigh)" userId="7fa8ee33-8fdb-48f7-b772-d5ed5950799f" providerId="ADAL" clId="{C5C67300-E171-4C47-A581-8ED68069E4BA}" dt="2023-05-24T10:59:09.105" v="5147" actId="1038"/>
          <ac:picMkLst>
            <pc:docMk/>
            <pc:sldMk cId="3579327330" sldId="352"/>
            <ac:picMk id="8" creationId="{8331A0AE-30B1-4300-99A0-6F2E60F88732}"/>
          </ac:picMkLst>
        </pc:picChg>
        <pc:picChg chg="add del mod">
          <ac:chgData name="Bandara, Dilum (Data61, Eveleigh)" userId="7fa8ee33-8fdb-48f7-b772-d5ed5950799f" providerId="ADAL" clId="{C5C67300-E171-4C47-A581-8ED68069E4BA}" dt="2023-05-24T10:59:12.319" v="5148" actId="478"/>
          <ac:picMkLst>
            <pc:docMk/>
            <pc:sldMk cId="3579327330" sldId="352"/>
            <ac:picMk id="10" creationId="{4B624C5C-53C2-F03C-7B6E-D6D2798A09D1}"/>
          </ac:picMkLst>
        </pc:picChg>
        <pc:picChg chg="add del mod">
          <ac:chgData name="Bandara, Dilum (Data61, Eveleigh)" userId="7fa8ee33-8fdb-48f7-b772-d5ed5950799f" providerId="ADAL" clId="{C5C67300-E171-4C47-A581-8ED68069E4BA}" dt="2023-05-24T10:52:46.505" v="4969" actId="478"/>
          <ac:picMkLst>
            <pc:docMk/>
            <pc:sldMk cId="3579327330" sldId="352"/>
            <ac:picMk id="12" creationId="{3D52AA45-3440-C76E-0CE8-23D10FAC1F09}"/>
          </ac:picMkLst>
        </pc:picChg>
        <pc:picChg chg="add mod">
          <ac:chgData name="Bandara, Dilum (Data61, Eveleigh)" userId="7fa8ee33-8fdb-48f7-b772-d5ed5950799f" providerId="ADAL" clId="{C5C67300-E171-4C47-A581-8ED68069E4BA}" dt="2023-05-24T11:02:34.420" v="5153" actId="167"/>
          <ac:picMkLst>
            <pc:docMk/>
            <pc:sldMk cId="3579327330" sldId="352"/>
            <ac:picMk id="35" creationId="{DBEFC687-8EFC-94F6-45A1-C9D9D8F41F68}"/>
          </ac:picMkLst>
        </pc:picChg>
        <pc:cxnChg chg="add mod">
          <ac:chgData name="Bandara, Dilum (Data61, Eveleigh)" userId="7fa8ee33-8fdb-48f7-b772-d5ed5950799f" providerId="ADAL" clId="{C5C67300-E171-4C47-A581-8ED68069E4BA}" dt="2023-05-24T10:59:12.319" v="5148" actId="478"/>
          <ac:cxnSpMkLst>
            <pc:docMk/>
            <pc:sldMk cId="3579327330" sldId="352"/>
            <ac:cxnSpMk id="14" creationId="{CE605909-D7E3-5060-03B6-99D1BE9A7145}"/>
          </ac:cxnSpMkLst>
        </pc:cxnChg>
        <pc:cxnChg chg="add mod">
          <ac:chgData name="Bandara, Dilum (Data61, Eveleigh)" userId="7fa8ee33-8fdb-48f7-b772-d5ed5950799f" providerId="ADAL" clId="{C5C67300-E171-4C47-A581-8ED68069E4BA}" dt="2023-05-24T11:02:47.061" v="5158" actId="14100"/>
          <ac:cxnSpMkLst>
            <pc:docMk/>
            <pc:sldMk cId="3579327330" sldId="352"/>
            <ac:cxnSpMk id="15" creationId="{2EB02C87-1924-2146-BAED-6B8D6DFDCF42}"/>
          </ac:cxnSpMkLst>
        </pc:cxnChg>
        <pc:cxnChg chg="add mod">
          <ac:chgData name="Bandara, Dilum (Data61, Eveleigh)" userId="7fa8ee33-8fdb-48f7-b772-d5ed5950799f" providerId="ADAL" clId="{C5C67300-E171-4C47-A581-8ED68069E4BA}" dt="2023-05-24T11:02:55.383" v="5162" actId="14100"/>
          <ac:cxnSpMkLst>
            <pc:docMk/>
            <pc:sldMk cId="3579327330" sldId="352"/>
            <ac:cxnSpMk id="18" creationId="{1EE011F1-8A8E-EBE7-E5B8-738D7612CD46}"/>
          </ac:cxnSpMkLst>
        </pc:cxnChg>
        <pc:cxnChg chg="add mod">
          <ac:chgData name="Bandara, Dilum (Data61, Eveleigh)" userId="7fa8ee33-8fdb-48f7-b772-d5ed5950799f" providerId="ADAL" clId="{C5C67300-E171-4C47-A581-8ED68069E4BA}" dt="2023-05-24T10:59:09.105" v="5147" actId="1038"/>
          <ac:cxnSpMkLst>
            <pc:docMk/>
            <pc:sldMk cId="3579327330" sldId="352"/>
            <ac:cxnSpMk id="27" creationId="{04BAF40C-9C7D-7A03-B1A0-BC7C661A11D2}"/>
          </ac:cxnSpMkLst>
        </pc:cxnChg>
      </pc:sldChg>
      <pc:sldChg chg="addSp modSp add mod ord modNotesTx">
        <pc:chgData name="Bandara, Dilum (Data61, Eveleigh)" userId="7fa8ee33-8fdb-48f7-b772-d5ed5950799f" providerId="ADAL" clId="{C5C67300-E171-4C47-A581-8ED68069E4BA}" dt="2023-05-29T21:16:42.996" v="19287" actId="313"/>
        <pc:sldMkLst>
          <pc:docMk/>
          <pc:sldMk cId="1393944280" sldId="353"/>
        </pc:sldMkLst>
        <pc:spChg chg="mod">
          <ac:chgData name="Bandara, Dilum (Data61, Eveleigh)" userId="7fa8ee33-8fdb-48f7-b772-d5ed5950799f" providerId="ADAL" clId="{C5C67300-E171-4C47-A581-8ED68069E4BA}" dt="2023-05-28T20:46:52.911" v="7098" actId="20577"/>
          <ac:spMkLst>
            <pc:docMk/>
            <pc:sldMk cId="1393944280" sldId="353"/>
            <ac:spMk id="3" creationId="{C29F4876-BFAD-4C63-8C4A-E78C7BEDC051}"/>
          </ac:spMkLst>
        </pc:spChg>
        <pc:spChg chg="add mod">
          <ac:chgData name="Bandara, Dilum (Data61, Eveleigh)" userId="7fa8ee33-8fdb-48f7-b772-d5ed5950799f" providerId="ADAL" clId="{C5C67300-E171-4C47-A581-8ED68069E4BA}" dt="2023-05-23T21:09:51.417" v="311"/>
          <ac:spMkLst>
            <pc:docMk/>
            <pc:sldMk cId="1393944280" sldId="353"/>
            <ac:spMk id="4" creationId="{F268678E-9608-E2D4-61AA-7B3EA68075BF}"/>
          </ac:spMkLst>
        </pc:spChg>
      </pc:sldChg>
      <pc:sldChg chg="delSp modSp add mod chgLayout modNotesTx">
        <pc:chgData name="Bandara, Dilum (Data61, Eveleigh)" userId="7fa8ee33-8fdb-48f7-b772-d5ed5950799f" providerId="ADAL" clId="{C5C67300-E171-4C47-A581-8ED68069E4BA}" dt="2023-05-28T21:13:51.569" v="8666" actId="20577"/>
        <pc:sldMkLst>
          <pc:docMk/>
          <pc:sldMk cId="2533431991" sldId="354"/>
        </pc:sldMkLst>
        <pc:spChg chg="mod ord">
          <ac:chgData name="Bandara, Dilum (Data61, Eveleigh)" userId="7fa8ee33-8fdb-48f7-b772-d5ed5950799f" providerId="ADAL" clId="{C5C67300-E171-4C47-A581-8ED68069E4BA}" dt="2023-05-23T21:09:26.159" v="304" actId="700"/>
          <ac:spMkLst>
            <pc:docMk/>
            <pc:sldMk cId="2533431991" sldId="354"/>
            <ac:spMk id="2" creationId="{EFF1ECAC-6ABB-4314-BA81-EBFE33046E80}"/>
          </ac:spMkLst>
        </pc:spChg>
        <pc:spChg chg="mod ord">
          <ac:chgData name="Bandara, Dilum (Data61, Eveleigh)" userId="7fa8ee33-8fdb-48f7-b772-d5ed5950799f" providerId="ADAL" clId="{C5C67300-E171-4C47-A581-8ED68069E4BA}" dt="2023-05-28T21:12:33.017" v="8500" actId="20577"/>
          <ac:spMkLst>
            <pc:docMk/>
            <pc:sldMk cId="2533431991" sldId="354"/>
            <ac:spMk id="3" creationId="{C29F4876-BFAD-4C63-8C4A-E78C7BEDC051}"/>
          </ac:spMkLst>
        </pc:spChg>
        <pc:spChg chg="del mod ord">
          <ac:chgData name="Bandara, Dilum (Data61, Eveleigh)" userId="7fa8ee33-8fdb-48f7-b772-d5ed5950799f" providerId="ADAL" clId="{C5C67300-E171-4C47-A581-8ED68069E4BA}" dt="2023-05-23T21:09:51.417" v="311"/>
          <ac:spMkLst>
            <pc:docMk/>
            <pc:sldMk cId="2533431991" sldId="354"/>
            <ac:spMk id="4" creationId="{00000000-0000-0000-0000-000000000000}"/>
          </ac:spMkLst>
        </pc:spChg>
        <pc:spChg chg="mod ord">
          <ac:chgData name="Bandara, Dilum (Data61, Eveleigh)" userId="7fa8ee33-8fdb-48f7-b772-d5ed5950799f" providerId="ADAL" clId="{C5C67300-E171-4C47-A581-8ED68069E4BA}" dt="2023-05-23T21:09:26.159" v="304" actId="700"/>
          <ac:spMkLst>
            <pc:docMk/>
            <pc:sldMk cId="2533431991" sldId="354"/>
            <ac:spMk id="5" creationId="{00000000-0000-0000-0000-000000000000}"/>
          </ac:spMkLst>
        </pc:spChg>
        <pc:spChg chg="del mod">
          <ac:chgData name="Bandara, Dilum (Data61, Eveleigh)" userId="7fa8ee33-8fdb-48f7-b772-d5ed5950799f" providerId="ADAL" clId="{C5C67300-E171-4C47-A581-8ED68069E4BA}" dt="2023-05-28T21:10:47.779" v="8410" actId="478"/>
          <ac:spMkLst>
            <pc:docMk/>
            <pc:sldMk cId="2533431991" sldId="354"/>
            <ac:spMk id="6" creationId="{476A3ED5-B65F-4A14-AF81-8CE9562E935B}"/>
          </ac:spMkLst>
        </pc:spChg>
      </pc:sldChg>
      <pc:sldChg chg="delSp modSp add mod modNotesTx">
        <pc:chgData name="Bandara, Dilum (Data61, Eveleigh)" userId="7fa8ee33-8fdb-48f7-b772-d5ed5950799f" providerId="ADAL" clId="{C5C67300-E171-4C47-A581-8ED68069E4BA}" dt="2023-05-29T21:22:04.492" v="19389" actId="313"/>
        <pc:sldMkLst>
          <pc:docMk/>
          <pc:sldMk cId="2312124506" sldId="355"/>
        </pc:sldMkLst>
        <pc:spChg chg="mod">
          <ac:chgData name="Bandara, Dilum (Data61, Eveleigh)" userId="7fa8ee33-8fdb-48f7-b772-d5ed5950799f" providerId="ADAL" clId="{C5C67300-E171-4C47-A581-8ED68069E4BA}" dt="2023-05-24T11:26:26.675" v="7009" actId="207"/>
          <ac:spMkLst>
            <pc:docMk/>
            <pc:sldMk cId="2312124506" sldId="355"/>
            <ac:spMk id="3" creationId="{79ABE9E1-D372-4B76-BB16-6E1A9134A377}"/>
          </ac:spMkLst>
        </pc:spChg>
        <pc:spChg chg="del">
          <ac:chgData name="Bandara, Dilum (Data61, Eveleigh)" userId="7fa8ee33-8fdb-48f7-b772-d5ed5950799f" providerId="ADAL" clId="{C5C67300-E171-4C47-A581-8ED68069E4BA}" dt="2023-05-23T21:09:51.417" v="311"/>
          <ac:spMkLst>
            <pc:docMk/>
            <pc:sldMk cId="2312124506" sldId="355"/>
            <ac:spMk id="4" creationId="{00000000-0000-0000-0000-000000000000}"/>
          </ac:spMkLst>
        </pc:spChg>
        <pc:spChg chg="mod">
          <ac:chgData name="Bandara, Dilum (Data61, Eveleigh)" userId="7fa8ee33-8fdb-48f7-b772-d5ed5950799f" providerId="ADAL" clId="{C5C67300-E171-4C47-A581-8ED68069E4BA}" dt="2023-05-23T21:10:05.023" v="314" actId="1076"/>
          <ac:spMkLst>
            <pc:docMk/>
            <pc:sldMk cId="2312124506" sldId="355"/>
            <ac:spMk id="7" creationId="{2EA507EA-1BDD-42E0-87CB-E417284A1EC3}"/>
          </ac:spMkLst>
        </pc:spChg>
      </pc:sldChg>
      <pc:sldChg chg="del">
        <pc:chgData name="Bandara, Dilum (Data61, Eveleigh)" userId="7fa8ee33-8fdb-48f7-b772-d5ed5950799f" providerId="ADAL" clId="{C5C67300-E171-4C47-A581-8ED68069E4BA}" dt="2023-05-23T20:40:17.367" v="6" actId="2696"/>
        <pc:sldMkLst>
          <pc:docMk/>
          <pc:sldMk cId="1925987602" sldId="356"/>
        </pc:sldMkLst>
      </pc:sldChg>
      <pc:sldChg chg="del">
        <pc:chgData name="Bandara, Dilum (Data61, Eveleigh)" userId="7fa8ee33-8fdb-48f7-b772-d5ed5950799f" providerId="ADAL" clId="{C5C67300-E171-4C47-A581-8ED68069E4BA}" dt="2023-05-23T20:40:17.591" v="36" actId="2696"/>
        <pc:sldMkLst>
          <pc:docMk/>
          <pc:sldMk cId="1061485988" sldId="357"/>
        </pc:sldMkLst>
      </pc:sldChg>
      <pc:sldChg chg="delSp modSp add mod ord chgLayout modNotes modNotesTx">
        <pc:chgData name="Bandara, Dilum (Data61, Eveleigh)" userId="7fa8ee33-8fdb-48f7-b772-d5ed5950799f" providerId="ADAL" clId="{C5C67300-E171-4C47-A581-8ED68069E4BA}" dt="2023-05-29T21:21:57.272" v="19388" actId="313"/>
        <pc:sldMkLst>
          <pc:docMk/>
          <pc:sldMk cId="4240347306" sldId="357"/>
        </pc:sldMkLst>
        <pc:spChg chg="mod ord">
          <ac:chgData name="Bandara, Dilum (Data61, Eveleigh)" userId="7fa8ee33-8fdb-48f7-b772-d5ed5950799f" providerId="ADAL" clId="{C5C67300-E171-4C47-A581-8ED68069E4BA}" dt="2023-05-23T21:10:10.406" v="315" actId="700"/>
          <ac:spMkLst>
            <pc:docMk/>
            <pc:sldMk cId="4240347306" sldId="357"/>
            <ac:spMk id="2" creationId="{EFF1ECAC-6ABB-4314-BA81-EBFE33046E80}"/>
          </ac:spMkLst>
        </pc:spChg>
        <pc:spChg chg="mod ord">
          <ac:chgData name="Bandara, Dilum (Data61, Eveleigh)" userId="7fa8ee33-8fdb-48f7-b772-d5ed5950799f" providerId="ADAL" clId="{C5C67300-E171-4C47-A581-8ED68069E4BA}" dt="2023-05-28T21:47:43.304" v="10102" actId="20577"/>
          <ac:spMkLst>
            <pc:docMk/>
            <pc:sldMk cId="4240347306" sldId="357"/>
            <ac:spMk id="3" creationId="{C29F4876-BFAD-4C63-8C4A-E78C7BEDC051}"/>
          </ac:spMkLst>
        </pc:spChg>
        <pc:spChg chg="del">
          <ac:chgData name="Bandara, Dilum (Data61, Eveleigh)" userId="7fa8ee33-8fdb-48f7-b772-d5ed5950799f" providerId="ADAL" clId="{C5C67300-E171-4C47-A581-8ED68069E4BA}" dt="2023-05-23T21:09:51.417" v="311"/>
          <ac:spMkLst>
            <pc:docMk/>
            <pc:sldMk cId="4240347306" sldId="357"/>
            <ac:spMk id="4" creationId="{00000000-0000-0000-0000-000000000000}"/>
          </ac:spMkLst>
        </pc:spChg>
        <pc:spChg chg="mod ord">
          <ac:chgData name="Bandara, Dilum (Data61, Eveleigh)" userId="7fa8ee33-8fdb-48f7-b772-d5ed5950799f" providerId="ADAL" clId="{C5C67300-E171-4C47-A581-8ED68069E4BA}" dt="2023-05-23T21:10:10.406" v="315" actId="700"/>
          <ac:spMkLst>
            <pc:docMk/>
            <pc:sldMk cId="4240347306" sldId="357"/>
            <ac:spMk id="5" creationId="{00000000-0000-0000-0000-000000000000}"/>
          </ac:spMkLst>
        </pc:spChg>
      </pc:sldChg>
      <pc:sldChg chg="del">
        <pc:chgData name="Bandara, Dilum (Data61, Eveleigh)" userId="7fa8ee33-8fdb-48f7-b772-d5ed5950799f" providerId="ADAL" clId="{C5C67300-E171-4C47-A581-8ED68069E4BA}" dt="2023-05-23T20:40:17.433" v="15" actId="2696"/>
        <pc:sldMkLst>
          <pc:docMk/>
          <pc:sldMk cId="870773543" sldId="358"/>
        </pc:sldMkLst>
      </pc:sldChg>
      <pc:sldChg chg="delSp modSp add mod chgLayout modNotesTx">
        <pc:chgData name="Bandara, Dilum (Data61, Eveleigh)" userId="7fa8ee33-8fdb-48f7-b772-d5ed5950799f" providerId="ADAL" clId="{C5C67300-E171-4C47-A581-8ED68069E4BA}" dt="2023-05-28T21:56:04.194" v="10789" actId="20577"/>
        <pc:sldMkLst>
          <pc:docMk/>
          <pc:sldMk cId="2008584798" sldId="358"/>
        </pc:sldMkLst>
        <pc:spChg chg="mod ord">
          <ac:chgData name="Bandara, Dilum (Data61, Eveleigh)" userId="7fa8ee33-8fdb-48f7-b772-d5ed5950799f" providerId="ADAL" clId="{C5C67300-E171-4C47-A581-8ED68069E4BA}" dt="2023-05-23T21:10:26.630" v="319" actId="700"/>
          <ac:spMkLst>
            <pc:docMk/>
            <pc:sldMk cId="2008584798" sldId="358"/>
            <ac:spMk id="2" creationId="{31EAF5E8-C319-4226-9256-C35952AACA03}"/>
          </ac:spMkLst>
        </pc:spChg>
        <pc:spChg chg="mod ord">
          <ac:chgData name="Bandara, Dilum (Data61, Eveleigh)" userId="7fa8ee33-8fdb-48f7-b772-d5ed5950799f" providerId="ADAL" clId="{C5C67300-E171-4C47-A581-8ED68069E4BA}" dt="2023-05-28T21:56:04.194" v="10789" actId="20577"/>
          <ac:spMkLst>
            <pc:docMk/>
            <pc:sldMk cId="2008584798" sldId="358"/>
            <ac:spMk id="3" creationId="{79ABE9E1-D372-4B76-BB16-6E1A9134A377}"/>
          </ac:spMkLst>
        </pc:spChg>
        <pc:spChg chg="del">
          <ac:chgData name="Bandara, Dilum (Data61, Eveleigh)" userId="7fa8ee33-8fdb-48f7-b772-d5ed5950799f" providerId="ADAL" clId="{C5C67300-E171-4C47-A581-8ED68069E4BA}" dt="2023-05-23T21:09:51.417" v="311"/>
          <ac:spMkLst>
            <pc:docMk/>
            <pc:sldMk cId="2008584798" sldId="358"/>
            <ac:spMk id="4" creationId="{00000000-0000-0000-0000-000000000000}"/>
          </ac:spMkLst>
        </pc:spChg>
        <pc:spChg chg="mod ord">
          <ac:chgData name="Bandara, Dilum (Data61, Eveleigh)" userId="7fa8ee33-8fdb-48f7-b772-d5ed5950799f" providerId="ADAL" clId="{C5C67300-E171-4C47-A581-8ED68069E4BA}" dt="2023-05-23T21:10:26.630" v="319" actId="700"/>
          <ac:spMkLst>
            <pc:docMk/>
            <pc:sldMk cId="2008584798" sldId="358"/>
            <ac:spMk id="5" creationId="{00000000-0000-0000-0000-000000000000}"/>
          </ac:spMkLst>
        </pc:spChg>
        <pc:spChg chg="mod">
          <ac:chgData name="Bandara, Dilum (Data61, Eveleigh)" userId="7fa8ee33-8fdb-48f7-b772-d5ed5950799f" providerId="ADAL" clId="{C5C67300-E171-4C47-A581-8ED68069E4BA}" dt="2023-05-23T21:11:07.829" v="334" actId="1076"/>
          <ac:spMkLst>
            <pc:docMk/>
            <pc:sldMk cId="2008584798" sldId="358"/>
            <ac:spMk id="9" creationId="{EEF375E7-AAB9-4AD3-8E0E-191821CADFD1}"/>
          </ac:spMkLst>
        </pc:spChg>
      </pc:sldChg>
      <pc:sldChg chg="del">
        <pc:chgData name="Bandara, Dilum (Data61, Eveleigh)" userId="7fa8ee33-8fdb-48f7-b772-d5ed5950799f" providerId="ADAL" clId="{C5C67300-E171-4C47-A581-8ED68069E4BA}" dt="2023-05-23T20:40:17.382" v="9" actId="2696"/>
        <pc:sldMkLst>
          <pc:docMk/>
          <pc:sldMk cId="1125574469" sldId="359"/>
        </pc:sldMkLst>
      </pc:sldChg>
      <pc:sldChg chg="addSp modSp add del mod modClrScheme chgLayout">
        <pc:chgData name="Bandara, Dilum (Data61, Eveleigh)" userId="7fa8ee33-8fdb-48f7-b772-d5ed5950799f" providerId="ADAL" clId="{C5C67300-E171-4C47-A581-8ED68069E4BA}" dt="2023-05-23T21:04:05.613" v="239" actId="2696"/>
        <pc:sldMkLst>
          <pc:docMk/>
          <pc:sldMk cId="151366319" sldId="360"/>
        </pc:sldMkLst>
        <pc:spChg chg="mod ord">
          <ac:chgData name="Bandara, Dilum (Data61, Eveleigh)" userId="7fa8ee33-8fdb-48f7-b772-d5ed5950799f" providerId="ADAL" clId="{C5C67300-E171-4C47-A581-8ED68069E4BA}" dt="2023-05-23T20:52:48.526" v="162" actId="700"/>
          <ac:spMkLst>
            <pc:docMk/>
            <pc:sldMk cId="151366319" sldId="360"/>
            <ac:spMk id="2" creationId="{EFF1ECAC-6ABB-4314-BA81-EBFE33046E80}"/>
          </ac:spMkLst>
        </pc:spChg>
        <pc:spChg chg="mod ord">
          <ac:chgData name="Bandara, Dilum (Data61, Eveleigh)" userId="7fa8ee33-8fdb-48f7-b772-d5ed5950799f" providerId="ADAL" clId="{C5C67300-E171-4C47-A581-8ED68069E4BA}" dt="2023-05-23T20:52:48.554" v="163" actId="27636"/>
          <ac:spMkLst>
            <pc:docMk/>
            <pc:sldMk cId="151366319" sldId="360"/>
            <ac:spMk id="3" creationId="{C29F4876-BFAD-4C63-8C4A-E78C7BEDC051}"/>
          </ac:spMkLst>
        </pc:spChg>
        <pc:spChg chg="add mod ord">
          <ac:chgData name="Bandara, Dilum (Data61, Eveleigh)" userId="7fa8ee33-8fdb-48f7-b772-d5ed5950799f" providerId="ADAL" clId="{C5C67300-E171-4C47-A581-8ED68069E4BA}" dt="2023-05-23T20:52:48.526" v="162" actId="700"/>
          <ac:spMkLst>
            <pc:docMk/>
            <pc:sldMk cId="151366319" sldId="360"/>
            <ac:spMk id="4" creationId="{3B2163A2-033D-E232-D2DD-E68C57C6458D}"/>
          </ac:spMkLst>
        </pc:spChg>
      </pc:sldChg>
      <pc:sldChg chg="addSp delSp modSp add mod chgLayout modNotes modNotesTx">
        <pc:chgData name="Bandara, Dilum (Data61, Eveleigh)" userId="7fa8ee33-8fdb-48f7-b772-d5ed5950799f" providerId="ADAL" clId="{C5C67300-E171-4C47-A581-8ED68069E4BA}" dt="2023-05-29T21:25:54.614" v="19426" actId="20577"/>
        <pc:sldMkLst>
          <pc:docMk/>
          <pc:sldMk cId="3020377766" sldId="360"/>
        </pc:sldMkLst>
        <pc:spChg chg="mod ord">
          <ac:chgData name="Bandara, Dilum (Data61, Eveleigh)" userId="7fa8ee33-8fdb-48f7-b772-d5ed5950799f" providerId="ADAL" clId="{C5C67300-E171-4C47-A581-8ED68069E4BA}" dt="2023-05-28T22:14:59.011" v="11134" actId="6264"/>
          <ac:spMkLst>
            <pc:docMk/>
            <pc:sldMk cId="3020377766" sldId="360"/>
            <ac:spMk id="2" creationId="{EFF1ECAC-6ABB-4314-BA81-EBFE33046E80}"/>
          </ac:spMkLst>
        </pc:spChg>
        <pc:spChg chg="mod ord">
          <ac:chgData name="Bandara, Dilum (Data61, Eveleigh)" userId="7fa8ee33-8fdb-48f7-b772-d5ed5950799f" providerId="ADAL" clId="{C5C67300-E171-4C47-A581-8ED68069E4BA}" dt="2023-05-29T21:25:54.614" v="19426" actId="20577"/>
          <ac:spMkLst>
            <pc:docMk/>
            <pc:sldMk cId="3020377766" sldId="360"/>
            <ac:spMk id="3" creationId="{C29F4876-BFAD-4C63-8C4A-E78C7BEDC051}"/>
          </ac:spMkLst>
        </pc:spChg>
        <pc:spChg chg="mod ord">
          <ac:chgData name="Bandara, Dilum (Data61, Eveleigh)" userId="7fa8ee33-8fdb-48f7-b772-d5ed5950799f" providerId="ADAL" clId="{C5C67300-E171-4C47-A581-8ED68069E4BA}" dt="2023-05-28T22:14:59.011" v="11134" actId="6264"/>
          <ac:spMkLst>
            <pc:docMk/>
            <pc:sldMk cId="3020377766" sldId="360"/>
            <ac:spMk id="4" creationId="{3B2163A2-033D-E232-D2DD-E68C57C6458D}"/>
          </ac:spMkLst>
        </pc:spChg>
        <pc:spChg chg="add del mod">
          <ac:chgData name="Bandara, Dilum (Data61, Eveleigh)" userId="7fa8ee33-8fdb-48f7-b772-d5ed5950799f" providerId="ADAL" clId="{C5C67300-E171-4C47-A581-8ED68069E4BA}" dt="2023-05-28T22:14:59.011" v="11134" actId="6264"/>
          <ac:spMkLst>
            <pc:docMk/>
            <pc:sldMk cId="3020377766" sldId="360"/>
            <ac:spMk id="5" creationId="{206B2979-D445-CCBB-E1EE-E785C6EDCAFD}"/>
          </ac:spMkLst>
        </pc:spChg>
        <pc:spChg chg="add del mod">
          <ac:chgData name="Bandara, Dilum (Data61, Eveleigh)" userId="7fa8ee33-8fdb-48f7-b772-d5ed5950799f" providerId="ADAL" clId="{C5C67300-E171-4C47-A581-8ED68069E4BA}" dt="2023-05-28T22:14:59.011" v="11134" actId="6264"/>
          <ac:spMkLst>
            <pc:docMk/>
            <pc:sldMk cId="3020377766" sldId="360"/>
            <ac:spMk id="6" creationId="{CA19A0F2-299B-787E-16CA-E2E24A9EC667}"/>
          </ac:spMkLst>
        </pc:spChg>
        <pc:spChg chg="add del mod">
          <ac:chgData name="Bandara, Dilum (Data61, Eveleigh)" userId="7fa8ee33-8fdb-48f7-b772-d5ed5950799f" providerId="ADAL" clId="{C5C67300-E171-4C47-A581-8ED68069E4BA}" dt="2023-05-28T22:14:59.011" v="11134" actId="6264"/>
          <ac:spMkLst>
            <pc:docMk/>
            <pc:sldMk cId="3020377766" sldId="360"/>
            <ac:spMk id="7" creationId="{5ACC16F4-B3DD-18EF-247F-AAB2107F8168}"/>
          </ac:spMkLst>
        </pc:spChg>
      </pc:sldChg>
      <pc:sldChg chg="del">
        <pc:chgData name="Bandara, Dilum (Data61, Eveleigh)" userId="7fa8ee33-8fdb-48f7-b772-d5ed5950799f" providerId="ADAL" clId="{C5C67300-E171-4C47-A581-8ED68069E4BA}" dt="2023-05-23T20:40:17.464" v="29" actId="2696"/>
        <pc:sldMkLst>
          <pc:docMk/>
          <pc:sldMk cId="3692182410" sldId="360"/>
        </pc:sldMkLst>
      </pc:sldChg>
      <pc:sldChg chg="del">
        <pc:chgData name="Bandara, Dilum (Data61, Eveleigh)" userId="7fa8ee33-8fdb-48f7-b772-d5ed5950799f" providerId="ADAL" clId="{C5C67300-E171-4C47-A581-8ED68069E4BA}" dt="2023-05-23T20:40:17.603" v="37" actId="2696"/>
        <pc:sldMkLst>
          <pc:docMk/>
          <pc:sldMk cId="719635300" sldId="361"/>
        </pc:sldMkLst>
      </pc:sldChg>
      <pc:sldChg chg="del">
        <pc:chgData name="Bandara, Dilum (Data61, Eveleigh)" userId="7fa8ee33-8fdb-48f7-b772-d5ed5950799f" providerId="ADAL" clId="{C5C67300-E171-4C47-A581-8ED68069E4BA}" dt="2023-05-23T20:40:17.520" v="34" actId="2696"/>
        <pc:sldMkLst>
          <pc:docMk/>
          <pc:sldMk cId="4128531629" sldId="362"/>
        </pc:sldMkLst>
      </pc:sldChg>
      <pc:sldChg chg="del">
        <pc:chgData name="Bandara, Dilum (Data61, Eveleigh)" userId="7fa8ee33-8fdb-48f7-b772-d5ed5950799f" providerId="ADAL" clId="{C5C67300-E171-4C47-A581-8ED68069E4BA}" dt="2023-05-23T20:40:17.408" v="11" actId="2696"/>
        <pc:sldMkLst>
          <pc:docMk/>
          <pc:sldMk cId="2488299098" sldId="365"/>
        </pc:sldMkLst>
      </pc:sldChg>
      <pc:sldChg chg="del">
        <pc:chgData name="Bandara, Dilum (Data61, Eveleigh)" userId="7fa8ee33-8fdb-48f7-b772-d5ed5950799f" providerId="ADAL" clId="{C5C67300-E171-4C47-A581-8ED68069E4BA}" dt="2023-05-23T20:40:17.296" v="1" actId="2696"/>
        <pc:sldMkLst>
          <pc:docMk/>
          <pc:sldMk cId="4184060659" sldId="366"/>
        </pc:sldMkLst>
      </pc:sldChg>
      <pc:sldChg chg="del">
        <pc:chgData name="Bandara, Dilum (Data61, Eveleigh)" userId="7fa8ee33-8fdb-48f7-b772-d5ed5950799f" providerId="ADAL" clId="{C5C67300-E171-4C47-A581-8ED68069E4BA}" dt="2023-05-23T20:40:17.519" v="33" actId="2696"/>
        <pc:sldMkLst>
          <pc:docMk/>
          <pc:sldMk cId="2315601565" sldId="367"/>
        </pc:sldMkLst>
      </pc:sldChg>
      <pc:sldChg chg="del">
        <pc:chgData name="Bandara, Dilum (Data61, Eveleigh)" userId="7fa8ee33-8fdb-48f7-b772-d5ed5950799f" providerId="ADAL" clId="{C5C67300-E171-4C47-A581-8ED68069E4BA}" dt="2023-05-23T20:40:17.448" v="23" actId="2696"/>
        <pc:sldMkLst>
          <pc:docMk/>
          <pc:sldMk cId="1980860171" sldId="370"/>
        </pc:sldMkLst>
      </pc:sldChg>
      <pc:sldChg chg="addSp delSp modSp add del mod delAnim modAnim chgLayout modNotesTx">
        <pc:chgData name="Bandara, Dilum (Data61, Eveleigh)" userId="7fa8ee33-8fdb-48f7-b772-d5ed5950799f" providerId="ADAL" clId="{C5C67300-E171-4C47-A581-8ED68069E4BA}" dt="2023-05-29T21:21:41.060" v="19384" actId="313"/>
        <pc:sldMkLst>
          <pc:docMk/>
          <pc:sldMk cId="4099184953" sldId="371"/>
        </pc:sldMkLst>
        <pc:spChg chg="mod ord">
          <ac:chgData name="Bandara, Dilum (Data61, Eveleigh)" userId="7fa8ee33-8fdb-48f7-b772-d5ed5950799f" providerId="ADAL" clId="{C5C67300-E171-4C47-A581-8ED68069E4BA}" dt="2023-05-29T21:07:38.567" v="19157" actId="313"/>
          <ac:spMkLst>
            <pc:docMk/>
            <pc:sldMk cId="4099184953" sldId="371"/>
            <ac:spMk id="2" creationId="{5B592F80-FA0C-4863-9225-651F30A2A2AB}"/>
          </ac:spMkLst>
        </pc:spChg>
        <pc:spChg chg="mod ord">
          <ac:chgData name="Bandara, Dilum (Data61, Eveleigh)" userId="7fa8ee33-8fdb-48f7-b772-d5ed5950799f" providerId="ADAL" clId="{C5C67300-E171-4C47-A581-8ED68069E4BA}" dt="2023-05-28T23:51:04.037" v="11651" actId="6264"/>
          <ac:spMkLst>
            <pc:docMk/>
            <pc:sldMk cId="4099184953" sldId="371"/>
            <ac:spMk id="3" creationId="{C4E1C189-48C5-47E1-91D6-E6FC81927951}"/>
          </ac:spMkLst>
        </pc:spChg>
        <pc:spChg chg="add del mod">
          <ac:chgData name="Bandara, Dilum (Data61, Eveleigh)" userId="7fa8ee33-8fdb-48f7-b772-d5ed5950799f" providerId="ADAL" clId="{C5C67300-E171-4C47-A581-8ED68069E4BA}" dt="2023-05-28T23:51:04.037" v="11651" actId="6264"/>
          <ac:spMkLst>
            <pc:docMk/>
            <pc:sldMk cId="4099184953" sldId="371"/>
            <ac:spMk id="4" creationId="{2CCC08B2-67BE-54F8-796F-BEB604779904}"/>
          </ac:spMkLst>
        </pc:spChg>
        <pc:spChg chg="del">
          <ac:chgData name="Bandara, Dilum (Data61, Eveleigh)" userId="7fa8ee33-8fdb-48f7-b772-d5ed5950799f" providerId="ADAL" clId="{C5C67300-E171-4C47-A581-8ED68069E4BA}" dt="2023-05-23T21:09:51.417" v="311"/>
          <ac:spMkLst>
            <pc:docMk/>
            <pc:sldMk cId="4099184953" sldId="371"/>
            <ac:spMk id="4" creationId="{9A9258C8-19BC-4A2B-982D-646E43870A11}"/>
          </ac:spMkLst>
        </pc:spChg>
        <pc:spChg chg="mod ord">
          <ac:chgData name="Bandara, Dilum (Data61, Eveleigh)" userId="7fa8ee33-8fdb-48f7-b772-d5ed5950799f" providerId="ADAL" clId="{C5C67300-E171-4C47-A581-8ED68069E4BA}" dt="2023-05-28T23:51:04.037" v="11651" actId="6264"/>
          <ac:spMkLst>
            <pc:docMk/>
            <pc:sldMk cId="4099184953" sldId="371"/>
            <ac:spMk id="5" creationId="{48DFC14B-3540-4C7E-A3AF-F8A5A6BDA8F2}"/>
          </ac:spMkLst>
        </pc:spChg>
        <pc:spChg chg="add del mod">
          <ac:chgData name="Bandara, Dilum (Data61, Eveleigh)" userId="7fa8ee33-8fdb-48f7-b772-d5ed5950799f" providerId="ADAL" clId="{C5C67300-E171-4C47-A581-8ED68069E4BA}" dt="2023-05-28T23:51:04.037" v="11651" actId="6264"/>
          <ac:spMkLst>
            <pc:docMk/>
            <pc:sldMk cId="4099184953" sldId="371"/>
            <ac:spMk id="7" creationId="{F770F646-9062-CC51-B767-31BEF61CF7EC}"/>
          </ac:spMkLst>
        </pc:spChg>
        <pc:spChg chg="mod">
          <ac:chgData name="Bandara, Dilum (Data61, Eveleigh)" userId="7fa8ee33-8fdb-48f7-b772-d5ed5950799f" providerId="ADAL" clId="{C5C67300-E171-4C47-A581-8ED68069E4BA}" dt="2023-05-29T11:16:00.013" v="17382" actId="1035"/>
          <ac:spMkLst>
            <pc:docMk/>
            <pc:sldMk cId="4099184953" sldId="371"/>
            <ac:spMk id="8" creationId="{47FFB6E9-0DD9-4AF8-96A9-059ACDEEA544}"/>
          </ac:spMkLst>
        </pc:spChg>
        <pc:spChg chg="mod">
          <ac:chgData name="Bandara, Dilum (Data61, Eveleigh)" userId="7fa8ee33-8fdb-48f7-b772-d5ed5950799f" providerId="ADAL" clId="{C5C67300-E171-4C47-A581-8ED68069E4BA}" dt="2023-05-29T11:16:00.013" v="17382" actId="1035"/>
          <ac:spMkLst>
            <pc:docMk/>
            <pc:sldMk cId="4099184953" sldId="371"/>
            <ac:spMk id="9" creationId="{99B2A952-605D-4369-9550-3C9A6365C50C}"/>
          </ac:spMkLst>
        </pc:spChg>
        <pc:spChg chg="mod">
          <ac:chgData name="Bandara, Dilum (Data61, Eveleigh)" userId="7fa8ee33-8fdb-48f7-b772-d5ed5950799f" providerId="ADAL" clId="{C5C67300-E171-4C47-A581-8ED68069E4BA}" dt="2023-05-29T11:16:00.013" v="17382" actId="1035"/>
          <ac:spMkLst>
            <pc:docMk/>
            <pc:sldMk cId="4099184953" sldId="371"/>
            <ac:spMk id="10" creationId="{CA387ECF-E166-42C8-B96B-5562689B2475}"/>
          </ac:spMkLst>
        </pc:spChg>
        <pc:spChg chg="del">
          <ac:chgData name="Bandara, Dilum (Data61, Eveleigh)" userId="7fa8ee33-8fdb-48f7-b772-d5ed5950799f" providerId="ADAL" clId="{C5C67300-E171-4C47-A581-8ED68069E4BA}" dt="2023-05-28T23:51:36.990" v="11713" actId="478"/>
          <ac:spMkLst>
            <pc:docMk/>
            <pc:sldMk cId="4099184953" sldId="371"/>
            <ac:spMk id="11" creationId="{74B2B7C5-CB9F-4046-B710-85AD6678F0D1}"/>
          </ac:spMkLst>
        </pc:spChg>
        <pc:spChg chg="del">
          <ac:chgData name="Bandara, Dilum (Data61, Eveleigh)" userId="7fa8ee33-8fdb-48f7-b772-d5ed5950799f" providerId="ADAL" clId="{C5C67300-E171-4C47-A581-8ED68069E4BA}" dt="2023-05-28T23:51:36.990" v="11713" actId="478"/>
          <ac:spMkLst>
            <pc:docMk/>
            <pc:sldMk cId="4099184953" sldId="371"/>
            <ac:spMk id="12" creationId="{A7295C8A-533C-4D56-BC25-BDDB121E49AC}"/>
          </ac:spMkLst>
        </pc:spChg>
        <pc:spChg chg="add del mod">
          <ac:chgData name="Bandara, Dilum (Data61, Eveleigh)" userId="7fa8ee33-8fdb-48f7-b772-d5ed5950799f" providerId="ADAL" clId="{C5C67300-E171-4C47-A581-8ED68069E4BA}" dt="2023-05-28T23:51:04.037" v="11651" actId="6264"/>
          <ac:spMkLst>
            <pc:docMk/>
            <pc:sldMk cId="4099184953" sldId="371"/>
            <ac:spMk id="13" creationId="{24EDDA86-E8F9-9227-76D1-BD2F3CCC4CAD}"/>
          </ac:spMkLst>
        </pc:spChg>
        <pc:spChg chg="add mod">
          <ac:chgData name="Bandara, Dilum (Data61, Eveleigh)" userId="7fa8ee33-8fdb-48f7-b772-d5ed5950799f" providerId="ADAL" clId="{C5C67300-E171-4C47-A581-8ED68069E4BA}" dt="2023-05-29T11:16:00.013" v="17382" actId="1035"/>
          <ac:spMkLst>
            <pc:docMk/>
            <pc:sldMk cId="4099184953" sldId="371"/>
            <ac:spMk id="14" creationId="{4C925A24-C8B0-469D-0ABD-F6CE26612ECD}"/>
          </ac:spMkLst>
        </pc:spChg>
        <pc:graphicFrameChg chg="del mod">
          <ac:chgData name="Bandara, Dilum (Data61, Eveleigh)" userId="7fa8ee33-8fdb-48f7-b772-d5ed5950799f" providerId="ADAL" clId="{C5C67300-E171-4C47-A581-8ED68069E4BA}" dt="2023-05-28T23:51:25.590" v="11712" actId="478"/>
          <ac:graphicFrameMkLst>
            <pc:docMk/>
            <pc:sldMk cId="4099184953" sldId="371"/>
            <ac:graphicFrameMk id="6" creationId="{C2E6979F-A84A-4B74-8A98-9DAC14E0A9F1}"/>
          </ac:graphicFrameMkLst>
        </pc:graphicFrameChg>
      </pc:sldChg>
      <pc:sldChg chg="del">
        <pc:chgData name="Bandara, Dilum (Data61, Eveleigh)" userId="7fa8ee33-8fdb-48f7-b772-d5ed5950799f" providerId="ADAL" clId="{C5C67300-E171-4C47-A581-8ED68069E4BA}" dt="2023-05-23T20:40:17.438" v="19" actId="2696"/>
        <pc:sldMkLst>
          <pc:docMk/>
          <pc:sldMk cId="722170616" sldId="372"/>
        </pc:sldMkLst>
      </pc:sldChg>
      <pc:sldChg chg="modSp mod modNotesTx">
        <pc:chgData name="Bandara, Dilum (Data61, Eveleigh)" userId="7fa8ee33-8fdb-48f7-b772-d5ed5950799f" providerId="ADAL" clId="{C5C67300-E171-4C47-A581-8ED68069E4BA}" dt="2023-05-24T07:28:19.057" v="1274" actId="20577"/>
        <pc:sldMkLst>
          <pc:docMk/>
          <pc:sldMk cId="3997470111" sldId="374"/>
        </pc:sldMkLst>
        <pc:spChg chg="mod">
          <ac:chgData name="Bandara, Dilum (Data61, Eveleigh)" userId="7fa8ee33-8fdb-48f7-b772-d5ed5950799f" providerId="ADAL" clId="{C5C67300-E171-4C47-A581-8ED68069E4BA}" dt="2023-05-24T07:28:19.057" v="1274" actId="20577"/>
          <ac:spMkLst>
            <pc:docMk/>
            <pc:sldMk cId="3997470111" sldId="374"/>
            <ac:spMk id="4" creationId="{C99371BB-9C33-4129-85DF-8AEA046330EB}"/>
          </ac:spMkLst>
        </pc:spChg>
      </pc:sldChg>
      <pc:sldChg chg="del">
        <pc:chgData name="Bandara, Dilum (Data61, Eveleigh)" userId="7fa8ee33-8fdb-48f7-b772-d5ed5950799f" providerId="ADAL" clId="{C5C67300-E171-4C47-A581-8ED68069E4BA}" dt="2023-05-23T20:40:17.292" v="0" actId="2696"/>
        <pc:sldMkLst>
          <pc:docMk/>
          <pc:sldMk cId="1168863594" sldId="375"/>
        </pc:sldMkLst>
      </pc:sldChg>
      <pc:sldChg chg="del">
        <pc:chgData name="Bandara, Dilum (Data61, Eveleigh)" userId="7fa8ee33-8fdb-48f7-b772-d5ed5950799f" providerId="ADAL" clId="{C5C67300-E171-4C47-A581-8ED68069E4BA}" dt="2023-05-23T20:40:17.437" v="18" actId="2696"/>
        <pc:sldMkLst>
          <pc:docMk/>
          <pc:sldMk cId="888832174" sldId="381"/>
        </pc:sldMkLst>
      </pc:sldChg>
      <pc:sldChg chg="del">
        <pc:chgData name="Bandara, Dilum (Data61, Eveleigh)" userId="7fa8ee33-8fdb-48f7-b772-d5ed5950799f" providerId="ADAL" clId="{C5C67300-E171-4C47-A581-8ED68069E4BA}" dt="2023-05-23T20:40:17.447" v="22" actId="2696"/>
        <pc:sldMkLst>
          <pc:docMk/>
          <pc:sldMk cId="1434236180" sldId="382"/>
        </pc:sldMkLst>
      </pc:sldChg>
      <pc:sldChg chg="del">
        <pc:chgData name="Bandara, Dilum (Data61, Eveleigh)" userId="7fa8ee33-8fdb-48f7-b772-d5ed5950799f" providerId="ADAL" clId="{C5C67300-E171-4C47-A581-8ED68069E4BA}" dt="2023-05-23T20:40:17.465" v="31" actId="2696"/>
        <pc:sldMkLst>
          <pc:docMk/>
          <pc:sldMk cId="706458471" sldId="383"/>
        </pc:sldMkLst>
      </pc:sldChg>
      <pc:sldChg chg="del">
        <pc:chgData name="Bandara, Dilum (Data61, Eveleigh)" userId="7fa8ee33-8fdb-48f7-b772-d5ed5950799f" providerId="ADAL" clId="{C5C67300-E171-4C47-A581-8ED68069E4BA}" dt="2023-05-23T20:40:17.515" v="32" actId="2696"/>
        <pc:sldMkLst>
          <pc:docMk/>
          <pc:sldMk cId="1506009030" sldId="387"/>
        </pc:sldMkLst>
      </pc:sldChg>
      <pc:sldChg chg="addSp delSp modSp add del mod modClrScheme chgLayout">
        <pc:chgData name="Bandara, Dilum (Data61, Eveleigh)" userId="7fa8ee33-8fdb-48f7-b772-d5ed5950799f" providerId="ADAL" clId="{C5C67300-E171-4C47-A581-8ED68069E4BA}" dt="2023-05-23T21:04:05.613" v="239" actId="2696"/>
        <pc:sldMkLst>
          <pc:docMk/>
          <pc:sldMk cId="136390114" sldId="409"/>
        </pc:sldMkLst>
        <pc:spChg chg="mod ord">
          <ac:chgData name="Bandara, Dilum (Data61, Eveleigh)" userId="7fa8ee33-8fdb-48f7-b772-d5ed5950799f" providerId="ADAL" clId="{C5C67300-E171-4C47-A581-8ED68069E4BA}" dt="2023-05-23T20:51:59.867" v="157" actId="700"/>
          <ac:spMkLst>
            <pc:docMk/>
            <pc:sldMk cId="136390114" sldId="409"/>
            <ac:spMk id="2" creationId="{A0403275-C7A8-AF4A-4A2A-150DC59C4AC3}"/>
          </ac:spMkLst>
        </pc:spChg>
        <pc:spChg chg="add mod ord">
          <ac:chgData name="Bandara, Dilum (Data61, Eveleigh)" userId="7fa8ee33-8fdb-48f7-b772-d5ed5950799f" providerId="ADAL" clId="{C5C67300-E171-4C47-A581-8ED68069E4BA}" dt="2023-05-23T20:51:59.867" v="157" actId="700"/>
          <ac:spMkLst>
            <pc:docMk/>
            <pc:sldMk cId="136390114" sldId="409"/>
            <ac:spMk id="3" creationId="{DD6EB93E-FC24-433E-1064-00234EE469EF}"/>
          </ac:spMkLst>
        </pc:spChg>
        <pc:spChg chg="add del mod ord">
          <ac:chgData name="Bandara, Dilum (Data61, Eveleigh)" userId="7fa8ee33-8fdb-48f7-b772-d5ed5950799f" providerId="ADAL" clId="{C5C67300-E171-4C47-A581-8ED68069E4BA}" dt="2023-05-23T20:51:53.162" v="156" actId="700"/>
          <ac:spMkLst>
            <pc:docMk/>
            <pc:sldMk cId="136390114" sldId="409"/>
            <ac:spMk id="5" creationId="{DE8315B2-E4AE-D633-0118-C39F049DA5D1}"/>
          </ac:spMkLst>
        </pc:spChg>
      </pc:sldChg>
      <pc:sldChg chg="modSp add mod ord modNotesTx">
        <pc:chgData name="Bandara, Dilum (Data61, Eveleigh)" userId="7fa8ee33-8fdb-48f7-b772-d5ed5950799f" providerId="ADAL" clId="{C5C67300-E171-4C47-A581-8ED68069E4BA}" dt="2023-05-29T21:16:45.991" v="19289" actId="313"/>
        <pc:sldMkLst>
          <pc:docMk/>
          <pc:sldMk cId="222286379" sldId="409"/>
        </pc:sldMkLst>
        <pc:spChg chg="mod">
          <ac:chgData name="Bandara, Dilum (Data61, Eveleigh)" userId="7fa8ee33-8fdb-48f7-b772-d5ed5950799f" providerId="ADAL" clId="{C5C67300-E171-4C47-A581-8ED68069E4BA}" dt="2023-05-24T11:18:36.416" v="6359" actId="1038"/>
          <ac:spMkLst>
            <pc:docMk/>
            <pc:sldMk cId="222286379" sldId="409"/>
            <ac:spMk id="20" creationId="{D9E0DFA6-FE1D-D436-B8B2-488CB75A9A08}"/>
          </ac:spMkLst>
        </pc:spChg>
      </pc:sldChg>
      <pc:sldChg chg="addSp modSp add mod modNotesTx">
        <pc:chgData name="Bandara, Dilum (Data61, Eveleigh)" userId="7fa8ee33-8fdb-48f7-b772-d5ed5950799f" providerId="ADAL" clId="{C5C67300-E171-4C47-A581-8ED68069E4BA}" dt="2023-05-29T21:17:07.808" v="19303" actId="313"/>
        <pc:sldMkLst>
          <pc:docMk/>
          <pc:sldMk cId="3304254885" sldId="570"/>
        </pc:sldMkLst>
        <pc:spChg chg="mod">
          <ac:chgData name="Bandara, Dilum (Data61, Eveleigh)" userId="7fa8ee33-8fdb-48f7-b772-d5ed5950799f" providerId="ADAL" clId="{C5C67300-E171-4C47-A581-8ED68069E4BA}" dt="2023-05-29T04:37:47.460" v="14454" actId="255"/>
          <ac:spMkLst>
            <pc:docMk/>
            <pc:sldMk cId="3304254885" sldId="570"/>
            <ac:spMk id="3" creationId="{00000000-0000-0000-0000-000000000000}"/>
          </ac:spMkLst>
        </pc:spChg>
        <pc:spChg chg="add mod">
          <ac:chgData name="Bandara, Dilum (Data61, Eveleigh)" userId="7fa8ee33-8fdb-48f7-b772-d5ed5950799f" providerId="ADAL" clId="{C5C67300-E171-4C47-A581-8ED68069E4BA}" dt="2023-05-29T10:27:29.307" v="15823"/>
          <ac:spMkLst>
            <pc:docMk/>
            <pc:sldMk cId="3304254885" sldId="570"/>
            <ac:spMk id="5" creationId="{872C62F1-A4B4-87D4-FB10-A54C41181E48}"/>
          </ac:spMkLst>
        </pc:spChg>
        <pc:graphicFrameChg chg="mod modGraphic">
          <ac:chgData name="Bandara, Dilum (Data61, Eveleigh)" userId="7fa8ee33-8fdb-48f7-b772-d5ed5950799f" providerId="ADAL" clId="{C5C67300-E171-4C47-A581-8ED68069E4BA}" dt="2023-05-29T21:00:14.090" v="19052" actId="313"/>
          <ac:graphicFrameMkLst>
            <pc:docMk/>
            <pc:sldMk cId="3304254885" sldId="570"/>
            <ac:graphicFrameMk id="4" creationId="{3CA515DB-AFA4-672A-1CC0-E31B32A671EF}"/>
          </ac:graphicFrameMkLst>
        </pc:graphicFrameChg>
      </pc:sldChg>
      <pc:sldChg chg="modSp add mod modNotesTx">
        <pc:chgData name="Bandara, Dilum (Data61, Eveleigh)" userId="7fa8ee33-8fdb-48f7-b772-d5ed5950799f" providerId="ADAL" clId="{C5C67300-E171-4C47-A581-8ED68069E4BA}" dt="2023-05-29T04:00:48.270" v="14310" actId="20577"/>
        <pc:sldMkLst>
          <pc:docMk/>
          <pc:sldMk cId="3690606024" sldId="712"/>
        </pc:sldMkLst>
        <pc:spChg chg="mod">
          <ac:chgData name="Bandara, Dilum (Data61, Eveleigh)" userId="7fa8ee33-8fdb-48f7-b772-d5ed5950799f" providerId="ADAL" clId="{C5C67300-E171-4C47-A581-8ED68069E4BA}" dt="2023-05-29T04:00:05.503" v="14308" actId="20577"/>
          <ac:spMkLst>
            <pc:docMk/>
            <pc:sldMk cId="3690606024" sldId="712"/>
            <ac:spMk id="8" creationId="{E9A5F857-2ADE-4B1E-9009-A382B2A4D652}"/>
          </ac:spMkLst>
        </pc:spChg>
      </pc:sldChg>
      <pc:sldChg chg="addSp modSp add del mod modClrScheme chgLayout">
        <pc:chgData name="Bandara, Dilum (Data61, Eveleigh)" userId="7fa8ee33-8fdb-48f7-b772-d5ed5950799f" providerId="ADAL" clId="{C5C67300-E171-4C47-A581-8ED68069E4BA}" dt="2023-05-23T21:14:34.413" v="355" actId="2696"/>
        <pc:sldMkLst>
          <pc:docMk/>
          <pc:sldMk cId="4022291418" sldId="712"/>
        </pc:sldMkLst>
        <pc:spChg chg="add mod ord">
          <ac:chgData name="Bandara, Dilum (Data61, Eveleigh)" userId="7fa8ee33-8fdb-48f7-b772-d5ed5950799f" providerId="ADAL" clId="{C5C67300-E171-4C47-A581-8ED68069E4BA}" dt="2023-05-23T20:50:25.009" v="135" actId="700"/>
          <ac:spMkLst>
            <pc:docMk/>
            <pc:sldMk cId="4022291418" sldId="712"/>
            <ac:spMk id="2" creationId="{2F631D4C-D097-9B5F-D69F-C3A1C5D3FE62}"/>
          </ac:spMkLst>
        </pc:spChg>
        <pc:spChg chg="mod ord">
          <ac:chgData name="Bandara, Dilum (Data61, Eveleigh)" userId="7fa8ee33-8fdb-48f7-b772-d5ed5950799f" providerId="ADAL" clId="{C5C67300-E171-4C47-A581-8ED68069E4BA}" dt="2023-05-23T20:50:25.009" v="135" actId="700"/>
          <ac:spMkLst>
            <pc:docMk/>
            <pc:sldMk cId="4022291418" sldId="712"/>
            <ac:spMk id="7" creationId="{356190DB-C691-4B27-926E-FC7A105531B1}"/>
          </ac:spMkLst>
        </pc:spChg>
        <pc:spChg chg="mod ord">
          <ac:chgData name="Bandara, Dilum (Data61, Eveleigh)" userId="7fa8ee33-8fdb-48f7-b772-d5ed5950799f" providerId="ADAL" clId="{C5C67300-E171-4C47-A581-8ED68069E4BA}" dt="2023-05-23T20:50:25.033" v="136" actId="27636"/>
          <ac:spMkLst>
            <pc:docMk/>
            <pc:sldMk cId="4022291418" sldId="712"/>
            <ac:spMk id="8" creationId="{E9A5F857-2ADE-4B1E-9009-A382B2A4D652}"/>
          </ac:spMkLst>
        </pc:spChg>
      </pc:sldChg>
      <pc:sldChg chg="addSp delSp modSp add del mod modClrScheme chgLayout">
        <pc:chgData name="Bandara, Dilum (Data61, Eveleigh)" userId="7fa8ee33-8fdb-48f7-b772-d5ed5950799f" providerId="ADAL" clId="{C5C67300-E171-4C47-A581-8ED68069E4BA}" dt="2023-05-23T21:14:34.413" v="355" actId="2696"/>
        <pc:sldMkLst>
          <pc:docMk/>
          <pc:sldMk cId="1474010929" sldId="777"/>
        </pc:sldMkLst>
        <pc:spChg chg="add mod ord">
          <ac:chgData name="Bandara, Dilum (Data61, Eveleigh)" userId="7fa8ee33-8fdb-48f7-b772-d5ed5950799f" providerId="ADAL" clId="{C5C67300-E171-4C47-A581-8ED68069E4BA}" dt="2023-05-23T20:49:10.535" v="116" actId="700"/>
          <ac:spMkLst>
            <pc:docMk/>
            <pc:sldMk cId="1474010929" sldId="777"/>
            <ac:spMk id="2" creationId="{203BF054-FFCD-0B45-50C2-5EACE620B0C5}"/>
          </ac:spMkLst>
        </pc:spChg>
        <pc:spChg chg="mod ord">
          <ac:chgData name="Bandara, Dilum (Data61, Eveleigh)" userId="7fa8ee33-8fdb-48f7-b772-d5ed5950799f" providerId="ADAL" clId="{C5C67300-E171-4C47-A581-8ED68069E4BA}" dt="2023-05-23T20:49:10.535" v="116" actId="700"/>
          <ac:spMkLst>
            <pc:docMk/>
            <pc:sldMk cId="1474010929" sldId="777"/>
            <ac:spMk id="3" creationId="{66AE662B-00AF-4965-9AF2-A41DDADD06A2}"/>
          </ac:spMkLst>
        </pc:spChg>
        <pc:spChg chg="mod ord">
          <ac:chgData name="Bandara, Dilum (Data61, Eveleigh)" userId="7fa8ee33-8fdb-48f7-b772-d5ed5950799f" providerId="ADAL" clId="{C5C67300-E171-4C47-A581-8ED68069E4BA}" dt="2023-05-23T20:49:34.220" v="119" actId="14100"/>
          <ac:spMkLst>
            <pc:docMk/>
            <pc:sldMk cId="1474010929" sldId="777"/>
            <ac:spMk id="5" creationId="{01D3A389-9F83-43E5-86FE-86979BF0B257}"/>
          </ac:spMkLst>
        </pc:spChg>
        <pc:spChg chg="del">
          <ac:chgData name="Bandara, Dilum (Data61, Eveleigh)" userId="7fa8ee33-8fdb-48f7-b772-d5ed5950799f" providerId="ADAL" clId="{C5C67300-E171-4C47-A581-8ED68069E4BA}" dt="2023-05-23T20:49:10.535" v="116" actId="700"/>
          <ac:spMkLst>
            <pc:docMk/>
            <pc:sldMk cId="1474010929" sldId="777"/>
            <ac:spMk id="7" creationId="{0E948800-25C2-B80F-05DD-6A1C5644A4B9}"/>
          </ac:spMkLst>
        </pc:spChg>
        <pc:picChg chg="mod">
          <ac:chgData name="Bandara, Dilum (Data61, Eveleigh)" userId="7fa8ee33-8fdb-48f7-b772-d5ed5950799f" providerId="ADAL" clId="{C5C67300-E171-4C47-A581-8ED68069E4BA}" dt="2023-05-23T20:49:30.620" v="118" actId="1076"/>
          <ac:picMkLst>
            <pc:docMk/>
            <pc:sldMk cId="1474010929" sldId="777"/>
            <ac:picMk id="13" creationId="{B6202803-08B7-4ACF-8569-F9AC18A94430}"/>
          </ac:picMkLst>
        </pc:picChg>
      </pc:sldChg>
      <pc:sldChg chg="modSp add mod modNotesTx">
        <pc:chgData name="Bandara, Dilum (Data61, Eveleigh)" userId="7fa8ee33-8fdb-48f7-b772-d5ed5950799f" providerId="ADAL" clId="{C5C67300-E171-4C47-A581-8ED68069E4BA}" dt="2023-05-29T20:59:08.301" v="19042" actId="20577"/>
        <pc:sldMkLst>
          <pc:docMk/>
          <pc:sldMk cId="3550399753" sldId="777"/>
        </pc:sldMkLst>
        <pc:spChg chg="mod">
          <ac:chgData name="Bandara, Dilum (Data61, Eveleigh)" userId="7fa8ee33-8fdb-48f7-b772-d5ed5950799f" providerId="ADAL" clId="{C5C67300-E171-4C47-A581-8ED68069E4BA}" dt="2023-05-29T00:33:37.988" v="13150" actId="20577"/>
          <ac:spMkLst>
            <pc:docMk/>
            <pc:sldMk cId="3550399753" sldId="777"/>
            <ac:spMk id="3" creationId="{66AE662B-00AF-4965-9AF2-A41DDADD06A2}"/>
          </ac:spMkLst>
        </pc:spChg>
        <pc:spChg chg="mod">
          <ac:chgData name="Bandara, Dilum (Data61, Eveleigh)" userId="7fa8ee33-8fdb-48f7-b772-d5ed5950799f" providerId="ADAL" clId="{C5C67300-E171-4C47-A581-8ED68069E4BA}" dt="2023-05-29T00:34:08.512" v="13152" actId="403"/>
          <ac:spMkLst>
            <pc:docMk/>
            <pc:sldMk cId="3550399753" sldId="777"/>
            <ac:spMk id="5" creationId="{01D3A389-9F83-43E5-86FE-86979BF0B257}"/>
          </ac:spMkLst>
        </pc:spChg>
      </pc:sldChg>
      <pc:sldChg chg="addSp modSp add del mod modClrScheme chgLayout">
        <pc:chgData name="Bandara, Dilum (Data61, Eveleigh)" userId="7fa8ee33-8fdb-48f7-b772-d5ed5950799f" providerId="ADAL" clId="{C5C67300-E171-4C47-A581-8ED68069E4BA}" dt="2023-05-23T21:14:34.413" v="355" actId="2696"/>
        <pc:sldMkLst>
          <pc:docMk/>
          <pc:sldMk cId="3397046124" sldId="778"/>
        </pc:sldMkLst>
        <pc:spChg chg="mod ord">
          <ac:chgData name="Bandara, Dilum (Data61, Eveleigh)" userId="7fa8ee33-8fdb-48f7-b772-d5ed5950799f" providerId="ADAL" clId="{C5C67300-E171-4C47-A581-8ED68069E4BA}" dt="2023-05-23T20:48:49.254" v="106" actId="14100"/>
          <ac:spMkLst>
            <pc:docMk/>
            <pc:sldMk cId="3397046124" sldId="778"/>
            <ac:spMk id="2" creationId="{51A50085-A084-4C7D-8F1E-2C70ED78A538}"/>
          </ac:spMkLst>
        </pc:spChg>
        <pc:spChg chg="mod ord">
          <ac:chgData name="Bandara, Dilum (Data61, Eveleigh)" userId="7fa8ee33-8fdb-48f7-b772-d5ed5950799f" providerId="ADAL" clId="{C5C67300-E171-4C47-A581-8ED68069E4BA}" dt="2023-05-23T20:48:45.461" v="104" actId="700"/>
          <ac:spMkLst>
            <pc:docMk/>
            <pc:sldMk cId="3397046124" sldId="778"/>
            <ac:spMk id="3" creationId="{BB222914-785E-4BA5-B8AD-6D06486E155A}"/>
          </ac:spMkLst>
        </pc:spChg>
        <pc:spChg chg="add mod ord">
          <ac:chgData name="Bandara, Dilum (Data61, Eveleigh)" userId="7fa8ee33-8fdb-48f7-b772-d5ed5950799f" providerId="ADAL" clId="{C5C67300-E171-4C47-A581-8ED68069E4BA}" dt="2023-05-23T20:48:45.461" v="104" actId="700"/>
          <ac:spMkLst>
            <pc:docMk/>
            <pc:sldMk cId="3397046124" sldId="778"/>
            <ac:spMk id="5" creationId="{F47B4056-8DB8-5D42-8746-75CACAFF0D69}"/>
          </ac:spMkLst>
        </pc:spChg>
        <pc:picChg chg="mod ord">
          <ac:chgData name="Bandara, Dilum (Data61, Eveleigh)" userId="7fa8ee33-8fdb-48f7-b772-d5ed5950799f" providerId="ADAL" clId="{C5C67300-E171-4C47-A581-8ED68069E4BA}" dt="2023-05-23T20:48:53.192" v="114" actId="1035"/>
          <ac:picMkLst>
            <pc:docMk/>
            <pc:sldMk cId="3397046124" sldId="778"/>
            <ac:picMk id="6" creationId="{796918A9-DFCF-46C8-940C-A00ED26A59CE}"/>
          </ac:picMkLst>
        </pc:picChg>
      </pc:sldChg>
      <pc:sldChg chg="modSp add mod modNotes modNotesTx">
        <pc:chgData name="Bandara, Dilum (Data61, Eveleigh)" userId="7fa8ee33-8fdb-48f7-b772-d5ed5950799f" providerId="ADAL" clId="{C5C67300-E171-4C47-A581-8ED68069E4BA}" dt="2023-05-29T21:16:48.892" v="19293" actId="313"/>
        <pc:sldMkLst>
          <pc:docMk/>
          <pc:sldMk cId="4239415861" sldId="778"/>
        </pc:sldMkLst>
        <pc:spChg chg="mod">
          <ac:chgData name="Bandara, Dilum (Data61, Eveleigh)" userId="7fa8ee33-8fdb-48f7-b772-d5ed5950799f" providerId="ADAL" clId="{C5C67300-E171-4C47-A581-8ED68069E4BA}" dt="2023-05-29T00:15:15.355" v="12704" actId="14100"/>
          <ac:spMkLst>
            <pc:docMk/>
            <pc:sldMk cId="4239415861" sldId="778"/>
            <ac:spMk id="4" creationId="{8387EE52-B8BB-48F5-93AD-BD9E42470618}"/>
          </ac:spMkLst>
        </pc:spChg>
        <pc:picChg chg="mod">
          <ac:chgData name="Bandara, Dilum (Data61, Eveleigh)" userId="7fa8ee33-8fdb-48f7-b772-d5ed5950799f" providerId="ADAL" clId="{C5C67300-E171-4C47-A581-8ED68069E4BA}" dt="2023-05-29T00:15:39.327" v="12716" actId="1076"/>
          <ac:picMkLst>
            <pc:docMk/>
            <pc:sldMk cId="4239415861" sldId="778"/>
            <ac:picMk id="6" creationId="{796918A9-DFCF-46C8-940C-A00ED26A59CE}"/>
          </ac:picMkLst>
        </pc:picChg>
      </pc:sldChg>
      <pc:sldChg chg="addSp modSp add del mod modClrScheme chgLayout">
        <pc:chgData name="Bandara, Dilum (Data61, Eveleigh)" userId="7fa8ee33-8fdb-48f7-b772-d5ed5950799f" providerId="ADAL" clId="{C5C67300-E171-4C47-A581-8ED68069E4BA}" dt="2023-05-23T21:04:05.613" v="239" actId="2696"/>
        <pc:sldMkLst>
          <pc:docMk/>
          <pc:sldMk cId="1272148324" sldId="794"/>
        </pc:sldMkLst>
        <pc:spChg chg="mod ord">
          <ac:chgData name="Bandara, Dilum (Data61, Eveleigh)" userId="7fa8ee33-8fdb-48f7-b772-d5ed5950799f" providerId="ADAL" clId="{C5C67300-E171-4C47-A581-8ED68069E4BA}" dt="2023-05-23T20:51:41.634" v="153" actId="700"/>
          <ac:spMkLst>
            <pc:docMk/>
            <pc:sldMk cId="1272148324" sldId="794"/>
            <ac:spMk id="2" creationId="{00000000-0000-0000-0000-000000000000}"/>
          </ac:spMkLst>
        </pc:spChg>
        <pc:spChg chg="mod ord">
          <ac:chgData name="Bandara, Dilum (Data61, Eveleigh)" userId="7fa8ee33-8fdb-48f7-b772-d5ed5950799f" providerId="ADAL" clId="{C5C67300-E171-4C47-A581-8ED68069E4BA}" dt="2023-05-23T20:51:41.667" v="154" actId="27636"/>
          <ac:spMkLst>
            <pc:docMk/>
            <pc:sldMk cId="1272148324" sldId="794"/>
            <ac:spMk id="3" creationId="{00000000-0000-0000-0000-000000000000}"/>
          </ac:spMkLst>
        </pc:spChg>
        <pc:spChg chg="add mod ord">
          <ac:chgData name="Bandara, Dilum (Data61, Eveleigh)" userId="7fa8ee33-8fdb-48f7-b772-d5ed5950799f" providerId="ADAL" clId="{C5C67300-E171-4C47-A581-8ED68069E4BA}" dt="2023-05-23T20:51:41.634" v="153" actId="700"/>
          <ac:spMkLst>
            <pc:docMk/>
            <pc:sldMk cId="1272148324" sldId="794"/>
            <ac:spMk id="6" creationId="{FBFC71C2-72F9-C615-5450-ACB61A09F908}"/>
          </ac:spMkLst>
        </pc:spChg>
      </pc:sldChg>
      <pc:sldChg chg="delSp modSp add mod modClrScheme chgLayout modNotesTx">
        <pc:chgData name="Bandara, Dilum (Data61, Eveleigh)" userId="7fa8ee33-8fdb-48f7-b772-d5ed5950799f" providerId="ADAL" clId="{C5C67300-E171-4C47-A581-8ED68069E4BA}" dt="2023-05-29T21:22:09.271" v="19390" actId="313"/>
        <pc:sldMkLst>
          <pc:docMk/>
          <pc:sldMk cId="3030052811" sldId="794"/>
        </pc:sldMkLst>
        <pc:spChg chg="mod ord">
          <ac:chgData name="Bandara, Dilum (Data61, Eveleigh)" userId="7fa8ee33-8fdb-48f7-b772-d5ed5950799f" providerId="ADAL" clId="{C5C67300-E171-4C47-A581-8ED68069E4BA}" dt="2023-05-24T11:04:15.360" v="5168" actId="700"/>
          <ac:spMkLst>
            <pc:docMk/>
            <pc:sldMk cId="3030052811" sldId="794"/>
            <ac:spMk id="2" creationId="{00000000-0000-0000-0000-000000000000}"/>
          </ac:spMkLst>
        </pc:spChg>
        <pc:spChg chg="mod ord">
          <ac:chgData name="Bandara, Dilum (Data61, Eveleigh)" userId="7fa8ee33-8fdb-48f7-b772-d5ed5950799f" providerId="ADAL" clId="{C5C67300-E171-4C47-A581-8ED68069E4BA}" dt="2023-05-24T11:04:45.029" v="5178" actId="27636"/>
          <ac:spMkLst>
            <pc:docMk/>
            <pc:sldMk cId="3030052811" sldId="794"/>
            <ac:spMk id="3" creationId="{00000000-0000-0000-0000-000000000000}"/>
          </ac:spMkLst>
        </pc:spChg>
        <pc:spChg chg="del">
          <ac:chgData name="Bandara, Dilum (Data61, Eveleigh)" userId="7fa8ee33-8fdb-48f7-b772-d5ed5950799f" providerId="ADAL" clId="{C5C67300-E171-4C47-A581-8ED68069E4BA}" dt="2023-05-24T11:04:20.919" v="5169" actId="478"/>
          <ac:spMkLst>
            <pc:docMk/>
            <pc:sldMk cId="3030052811" sldId="794"/>
            <ac:spMk id="4" creationId="{2C448B05-DA7C-4E88-8F4C-4ACC584293A3}"/>
          </ac:spMkLst>
        </pc:spChg>
        <pc:spChg chg="mod ord">
          <ac:chgData name="Bandara, Dilum (Data61, Eveleigh)" userId="7fa8ee33-8fdb-48f7-b772-d5ed5950799f" providerId="ADAL" clId="{C5C67300-E171-4C47-A581-8ED68069E4BA}" dt="2023-05-24T11:04:15.360" v="5168" actId="700"/>
          <ac:spMkLst>
            <pc:docMk/>
            <pc:sldMk cId="3030052811" sldId="794"/>
            <ac:spMk id="6" creationId="{FBFC71C2-72F9-C615-5450-ACB61A09F908}"/>
          </ac:spMkLst>
        </pc:spChg>
        <pc:spChg chg="mod">
          <ac:chgData name="Bandara, Dilum (Data61, Eveleigh)" userId="7fa8ee33-8fdb-48f7-b772-d5ed5950799f" providerId="ADAL" clId="{C5C67300-E171-4C47-A581-8ED68069E4BA}" dt="2023-05-24T11:04:35.176" v="5174" actId="1037"/>
          <ac:spMkLst>
            <pc:docMk/>
            <pc:sldMk cId="3030052811" sldId="794"/>
            <ac:spMk id="29" creationId="{1B082039-BD5D-40A9-A47F-977D4C003917}"/>
          </ac:spMkLst>
        </pc:spChg>
      </pc:sldChg>
      <pc:sldChg chg="add del">
        <pc:chgData name="Bandara, Dilum (Data61, Eveleigh)" userId="7fa8ee33-8fdb-48f7-b772-d5ed5950799f" providerId="ADAL" clId="{C5C67300-E171-4C47-A581-8ED68069E4BA}" dt="2023-05-24T11:03:52.062" v="5164" actId="2696"/>
        <pc:sldMkLst>
          <pc:docMk/>
          <pc:sldMk cId="4260884679" sldId="794"/>
        </pc:sldMkLst>
      </pc:sldChg>
      <pc:sldChg chg="modSp add mod ord modNotesTx">
        <pc:chgData name="Bandara, Dilum (Data61, Eveleigh)" userId="7fa8ee33-8fdb-48f7-b772-d5ed5950799f" providerId="ADAL" clId="{C5C67300-E171-4C47-A581-8ED68069E4BA}" dt="2023-05-29T21:22:41.288" v="19395" actId="313"/>
        <pc:sldMkLst>
          <pc:docMk/>
          <pc:sldMk cId="979578891" sldId="800"/>
        </pc:sldMkLst>
        <pc:spChg chg="mod">
          <ac:chgData name="Bandara, Dilum (Data61, Eveleigh)" userId="7fa8ee33-8fdb-48f7-b772-d5ed5950799f" providerId="ADAL" clId="{C5C67300-E171-4C47-A581-8ED68069E4BA}" dt="2023-05-29T00:40:29.913" v="13254" actId="20577"/>
          <ac:spMkLst>
            <pc:docMk/>
            <pc:sldMk cId="979578891" sldId="800"/>
            <ac:spMk id="119" creationId="{73C18252-5FE4-4117-A460-BA0EC8D0B24A}"/>
          </ac:spMkLst>
        </pc:spChg>
        <pc:spChg chg="mod">
          <ac:chgData name="Bandara, Dilum (Data61, Eveleigh)" userId="7fa8ee33-8fdb-48f7-b772-d5ed5950799f" providerId="ADAL" clId="{C5C67300-E171-4C47-A581-8ED68069E4BA}" dt="2023-05-29T00:40:43.729" v="13256" actId="20577"/>
          <ac:spMkLst>
            <pc:docMk/>
            <pc:sldMk cId="979578891" sldId="800"/>
            <ac:spMk id="120" creationId="{FAED6B1F-08FE-49DD-8F25-52C70F4A452B}"/>
          </ac:spMkLst>
        </pc:spChg>
        <pc:spChg chg="mod">
          <ac:chgData name="Bandara, Dilum (Data61, Eveleigh)" userId="7fa8ee33-8fdb-48f7-b772-d5ed5950799f" providerId="ADAL" clId="{C5C67300-E171-4C47-A581-8ED68069E4BA}" dt="2023-05-29T00:41:01.760" v="13267" actId="20577"/>
          <ac:spMkLst>
            <pc:docMk/>
            <pc:sldMk cId="979578891" sldId="800"/>
            <ac:spMk id="121" creationId="{EF56F28D-256A-488E-97F6-C5044DBD6DCA}"/>
          </ac:spMkLst>
        </pc:spChg>
      </pc:sldChg>
      <pc:sldChg chg="add del">
        <pc:chgData name="Bandara, Dilum (Data61, Eveleigh)" userId="7fa8ee33-8fdb-48f7-b772-d5ed5950799f" providerId="ADAL" clId="{C5C67300-E171-4C47-A581-8ED68069E4BA}" dt="2023-05-29T00:35:02.352" v="13153" actId="2696"/>
        <pc:sldMkLst>
          <pc:docMk/>
          <pc:sldMk cId="1055539554" sldId="800"/>
        </pc:sldMkLst>
      </pc:sldChg>
      <pc:sldChg chg="addSp delSp modSp add del mod modClrScheme chgLayout">
        <pc:chgData name="Bandara, Dilum (Data61, Eveleigh)" userId="7fa8ee33-8fdb-48f7-b772-d5ed5950799f" providerId="ADAL" clId="{C5C67300-E171-4C47-A581-8ED68069E4BA}" dt="2023-05-23T21:14:34.413" v="355" actId="2696"/>
        <pc:sldMkLst>
          <pc:docMk/>
          <pc:sldMk cId="2058138211" sldId="800"/>
        </pc:sldMkLst>
        <pc:spChg chg="mod ord">
          <ac:chgData name="Bandara, Dilum (Data61, Eveleigh)" userId="7fa8ee33-8fdb-48f7-b772-d5ed5950799f" providerId="ADAL" clId="{C5C67300-E171-4C47-A581-8ED68069E4BA}" dt="2023-05-23T20:49:50.378" v="121" actId="700"/>
          <ac:spMkLst>
            <pc:docMk/>
            <pc:sldMk cId="2058138211" sldId="800"/>
            <ac:spMk id="2" creationId="{15082FFF-D5F3-4B8F-BEC6-A2DBD39213FB}"/>
          </ac:spMkLst>
        </pc:spChg>
        <pc:spChg chg="add mod ord">
          <ac:chgData name="Bandara, Dilum (Data61, Eveleigh)" userId="7fa8ee33-8fdb-48f7-b772-d5ed5950799f" providerId="ADAL" clId="{C5C67300-E171-4C47-A581-8ED68069E4BA}" dt="2023-05-23T20:49:50.378" v="121" actId="700"/>
          <ac:spMkLst>
            <pc:docMk/>
            <pc:sldMk cId="2058138211" sldId="800"/>
            <ac:spMk id="3" creationId="{3FEA9454-1861-C35C-7981-5ADB4EEBC2A6}"/>
          </ac:spMkLst>
        </pc:spChg>
        <pc:spChg chg="add del mod ord">
          <ac:chgData name="Bandara, Dilum (Data61, Eveleigh)" userId="7fa8ee33-8fdb-48f7-b772-d5ed5950799f" providerId="ADAL" clId="{C5C67300-E171-4C47-A581-8ED68069E4BA}" dt="2023-05-23T20:49:50.378" v="121" actId="700"/>
          <ac:spMkLst>
            <pc:docMk/>
            <pc:sldMk cId="2058138211" sldId="800"/>
            <ac:spMk id="5" creationId="{A423E262-6616-31D5-1B69-F2E466F2673C}"/>
          </ac:spMkLst>
        </pc:spChg>
      </pc:sldChg>
      <pc:sldChg chg="del">
        <pc:chgData name="Bandara, Dilum (Data61, Eveleigh)" userId="7fa8ee33-8fdb-48f7-b772-d5ed5950799f" providerId="ADAL" clId="{C5C67300-E171-4C47-A581-8ED68069E4BA}" dt="2023-05-23T20:40:17.380" v="8" actId="2696"/>
        <pc:sldMkLst>
          <pc:docMk/>
          <pc:sldMk cId="2168453991" sldId="803"/>
        </pc:sldMkLst>
      </pc:sldChg>
      <pc:sldChg chg="del">
        <pc:chgData name="Bandara, Dilum (Data61, Eveleigh)" userId="7fa8ee33-8fdb-48f7-b772-d5ed5950799f" providerId="ADAL" clId="{C5C67300-E171-4C47-A581-8ED68069E4BA}" dt="2023-05-23T20:40:17.568" v="35" actId="2696"/>
        <pc:sldMkLst>
          <pc:docMk/>
          <pc:sldMk cId="3592162536" sldId="804"/>
        </pc:sldMkLst>
      </pc:sldChg>
      <pc:sldChg chg="del">
        <pc:chgData name="Bandara, Dilum (Data61, Eveleigh)" userId="7fa8ee33-8fdb-48f7-b772-d5ed5950799f" providerId="ADAL" clId="{C5C67300-E171-4C47-A581-8ED68069E4BA}" dt="2023-05-23T20:40:17.465" v="30" actId="2696"/>
        <pc:sldMkLst>
          <pc:docMk/>
          <pc:sldMk cId="2866457289" sldId="808"/>
        </pc:sldMkLst>
      </pc:sldChg>
      <pc:sldChg chg="add del">
        <pc:chgData name="Bandara, Dilum (Data61, Eveleigh)" userId="7fa8ee33-8fdb-48f7-b772-d5ed5950799f" providerId="ADAL" clId="{C5C67300-E171-4C47-A581-8ED68069E4BA}" dt="2023-05-28T21:57:00.944" v="10792" actId="2696"/>
        <pc:sldMkLst>
          <pc:docMk/>
          <pc:sldMk cId="1586415163" sldId="809"/>
        </pc:sldMkLst>
      </pc:sldChg>
      <pc:sldChg chg="del">
        <pc:chgData name="Bandara, Dilum (Data61, Eveleigh)" userId="7fa8ee33-8fdb-48f7-b772-d5ed5950799f" providerId="ADAL" clId="{C5C67300-E171-4C47-A581-8ED68069E4BA}" dt="2023-05-23T20:40:17.298" v="2" actId="2696"/>
        <pc:sldMkLst>
          <pc:docMk/>
          <pc:sldMk cId="2355187252" sldId="809"/>
        </pc:sldMkLst>
      </pc:sldChg>
      <pc:sldChg chg="addSp modSp add del mod modClrScheme chgLayout">
        <pc:chgData name="Bandara, Dilum (Data61, Eveleigh)" userId="7fa8ee33-8fdb-48f7-b772-d5ed5950799f" providerId="ADAL" clId="{C5C67300-E171-4C47-A581-8ED68069E4BA}" dt="2023-05-23T21:04:05.613" v="239" actId="2696"/>
        <pc:sldMkLst>
          <pc:docMk/>
          <pc:sldMk cId="3102271992" sldId="809"/>
        </pc:sldMkLst>
        <pc:spChg chg="add mod ord">
          <ac:chgData name="Bandara, Dilum (Data61, Eveleigh)" userId="7fa8ee33-8fdb-48f7-b772-d5ed5950799f" providerId="ADAL" clId="{C5C67300-E171-4C47-A581-8ED68069E4BA}" dt="2023-05-23T20:51:24.733" v="149" actId="700"/>
          <ac:spMkLst>
            <pc:docMk/>
            <pc:sldMk cId="3102271992" sldId="809"/>
            <ac:spMk id="2" creationId="{0EA25B79-C960-AD45-D879-727EE5741CF5}"/>
          </ac:spMkLst>
        </pc:spChg>
        <pc:spChg chg="mod ord">
          <ac:chgData name="Bandara, Dilum (Data61, Eveleigh)" userId="7fa8ee33-8fdb-48f7-b772-d5ed5950799f" providerId="ADAL" clId="{C5C67300-E171-4C47-A581-8ED68069E4BA}" dt="2023-05-23T20:51:24.751" v="150" actId="27636"/>
          <ac:spMkLst>
            <pc:docMk/>
            <pc:sldMk cId="3102271992" sldId="809"/>
            <ac:spMk id="3" creationId="{1F96240C-C059-4F63-998D-B839C2AF5903}"/>
          </ac:spMkLst>
        </pc:spChg>
        <pc:spChg chg="mod ord">
          <ac:chgData name="Bandara, Dilum (Data61, Eveleigh)" userId="7fa8ee33-8fdb-48f7-b772-d5ed5950799f" providerId="ADAL" clId="{C5C67300-E171-4C47-A581-8ED68069E4BA}" dt="2023-05-23T20:51:24.733" v="149" actId="700"/>
          <ac:spMkLst>
            <pc:docMk/>
            <pc:sldMk cId="3102271992" sldId="809"/>
            <ac:spMk id="4" creationId="{B8200D21-C93A-414F-AB3E-ECA635E3F946}"/>
          </ac:spMkLst>
        </pc:spChg>
      </pc:sldChg>
      <pc:sldChg chg="modSp add mod modNotes modNotesTx">
        <pc:chgData name="Bandara, Dilum (Data61, Eveleigh)" userId="7fa8ee33-8fdb-48f7-b772-d5ed5950799f" providerId="ADAL" clId="{C5C67300-E171-4C47-A581-8ED68069E4BA}" dt="2023-05-29T21:16:39.324" v="19281" actId="313"/>
        <pc:sldMkLst>
          <pc:docMk/>
          <pc:sldMk cId="3536108146" sldId="809"/>
        </pc:sldMkLst>
        <pc:spChg chg="mod">
          <ac:chgData name="Bandara, Dilum (Data61, Eveleigh)" userId="7fa8ee33-8fdb-48f7-b772-d5ed5950799f" providerId="ADAL" clId="{C5C67300-E171-4C47-A581-8ED68069E4BA}" dt="2023-05-28T21:59:57.542" v="10918" actId="20577"/>
          <ac:spMkLst>
            <pc:docMk/>
            <pc:sldMk cId="3536108146" sldId="809"/>
            <ac:spMk id="3" creationId="{1F96240C-C059-4F63-998D-B839C2AF5903}"/>
          </ac:spMkLst>
        </pc:spChg>
        <pc:spChg chg="mod">
          <ac:chgData name="Bandara, Dilum (Data61, Eveleigh)" userId="7fa8ee33-8fdb-48f7-b772-d5ed5950799f" providerId="ADAL" clId="{C5C67300-E171-4C47-A581-8ED68069E4BA}" dt="2023-05-28T22:03:36.482" v="11049" actId="20577"/>
          <ac:spMkLst>
            <pc:docMk/>
            <pc:sldMk cId="3536108146" sldId="809"/>
            <ac:spMk id="4" creationId="{B8200D21-C93A-414F-AB3E-ECA635E3F946}"/>
          </ac:spMkLst>
        </pc:spChg>
      </pc:sldChg>
      <pc:sldChg chg="del">
        <pc:chgData name="Bandara, Dilum (Data61, Eveleigh)" userId="7fa8ee33-8fdb-48f7-b772-d5ed5950799f" providerId="ADAL" clId="{C5C67300-E171-4C47-A581-8ED68069E4BA}" dt="2023-05-23T20:40:17.436" v="17" actId="2696"/>
        <pc:sldMkLst>
          <pc:docMk/>
          <pc:sldMk cId="924549944" sldId="810"/>
        </pc:sldMkLst>
      </pc:sldChg>
      <pc:sldChg chg="del">
        <pc:chgData name="Bandara, Dilum (Data61, Eveleigh)" userId="7fa8ee33-8fdb-48f7-b772-d5ed5950799f" providerId="ADAL" clId="{C5C67300-E171-4C47-A581-8ED68069E4BA}" dt="2023-05-23T20:40:17.453" v="26" actId="2696"/>
        <pc:sldMkLst>
          <pc:docMk/>
          <pc:sldMk cId="1293106105" sldId="812"/>
        </pc:sldMkLst>
      </pc:sldChg>
      <pc:sldChg chg="del">
        <pc:chgData name="Bandara, Dilum (Data61, Eveleigh)" userId="7fa8ee33-8fdb-48f7-b772-d5ed5950799f" providerId="ADAL" clId="{C5C67300-E171-4C47-A581-8ED68069E4BA}" dt="2023-05-23T20:40:17.444" v="20" actId="2696"/>
        <pc:sldMkLst>
          <pc:docMk/>
          <pc:sldMk cId="2400452018" sldId="813"/>
        </pc:sldMkLst>
      </pc:sldChg>
      <pc:sldChg chg="del">
        <pc:chgData name="Bandara, Dilum (Data61, Eveleigh)" userId="7fa8ee33-8fdb-48f7-b772-d5ed5950799f" providerId="ADAL" clId="{C5C67300-E171-4C47-A581-8ED68069E4BA}" dt="2023-05-23T20:40:17.407" v="10" actId="2696"/>
        <pc:sldMkLst>
          <pc:docMk/>
          <pc:sldMk cId="2740585608" sldId="814"/>
        </pc:sldMkLst>
      </pc:sldChg>
      <pc:sldChg chg="del">
        <pc:chgData name="Bandara, Dilum (Data61, Eveleigh)" userId="7fa8ee33-8fdb-48f7-b772-d5ed5950799f" providerId="ADAL" clId="{C5C67300-E171-4C47-A581-8ED68069E4BA}" dt="2023-05-23T20:40:17.367" v="7" actId="2696"/>
        <pc:sldMkLst>
          <pc:docMk/>
          <pc:sldMk cId="2817711059" sldId="816"/>
        </pc:sldMkLst>
      </pc:sldChg>
      <pc:sldChg chg="addSp modSp add mod ord modNotesTx">
        <pc:chgData name="Bandara, Dilum (Data61, Eveleigh)" userId="7fa8ee33-8fdb-48f7-b772-d5ed5950799f" providerId="ADAL" clId="{C5C67300-E171-4C47-A581-8ED68069E4BA}" dt="2023-05-29T00:24:33.324" v="13145" actId="20577"/>
        <pc:sldMkLst>
          <pc:docMk/>
          <pc:sldMk cId="3276569873" sldId="823"/>
        </pc:sldMkLst>
        <pc:picChg chg="add mod">
          <ac:chgData name="Bandara, Dilum (Data61, Eveleigh)" userId="7fa8ee33-8fdb-48f7-b772-d5ed5950799f" providerId="ADAL" clId="{C5C67300-E171-4C47-A581-8ED68069E4BA}" dt="2023-05-29T00:19:45.961" v="12868" actId="1076"/>
          <ac:picMkLst>
            <pc:docMk/>
            <pc:sldMk cId="3276569873" sldId="823"/>
            <ac:picMk id="4" creationId="{5180E529-36FE-23C7-0968-660F578B0454}"/>
          </ac:picMkLst>
        </pc:picChg>
      </pc:sldChg>
      <pc:sldChg chg="addSp modSp add del mod modClrScheme chgLayout">
        <pc:chgData name="Bandara, Dilum (Data61, Eveleigh)" userId="7fa8ee33-8fdb-48f7-b772-d5ed5950799f" providerId="ADAL" clId="{C5C67300-E171-4C47-A581-8ED68069E4BA}" dt="2023-05-23T21:14:34.413" v="355" actId="2696"/>
        <pc:sldMkLst>
          <pc:docMk/>
          <pc:sldMk cId="4237850277" sldId="823"/>
        </pc:sldMkLst>
        <pc:spChg chg="add mod ord">
          <ac:chgData name="Bandara, Dilum (Data61, Eveleigh)" userId="7fa8ee33-8fdb-48f7-b772-d5ed5950799f" providerId="ADAL" clId="{C5C67300-E171-4C47-A581-8ED68069E4BA}" dt="2023-05-23T20:49:03.668" v="115" actId="700"/>
          <ac:spMkLst>
            <pc:docMk/>
            <pc:sldMk cId="4237850277" sldId="823"/>
            <ac:spMk id="2" creationId="{A59D17AB-3A87-E0DD-B593-2DA4019356D2}"/>
          </ac:spMkLst>
        </pc:spChg>
        <pc:spChg chg="mod ord">
          <ac:chgData name="Bandara, Dilum (Data61, Eveleigh)" userId="7fa8ee33-8fdb-48f7-b772-d5ed5950799f" providerId="ADAL" clId="{C5C67300-E171-4C47-A581-8ED68069E4BA}" dt="2023-05-23T20:51:13.081" v="148" actId="20577"/>
          <ac:spMkLst>
            <pc:docMk/>
            <pc:sldMk cId="4237850277" sldId="823"/>
            <ac:spMk id="3" creationId="{1FA03055-66E4-455C-A9FA-9B920575190C}"/>
          </ac:spMkLst>
        </pc:spChg>
        <pc:spChg chg="mod ord">
          <ac:chgData name="Bandara, Dilum (Data61, Eveleigh)" userId="7fa8ee33-8fdb-48f7-b772-d5ed5950799f" providerId="ADAL" clId="{C5C67300-E171-4C47-A581-8ED68069E4BA}" dt="2023-05-23T20:49:03.668" v="115" actId="700"/>
          <ac:spMkLst>
            <pc:docMk/>
            <pc:sldMk cId="4237850277" sldId="823"/>
            <ac:spMk id="6" creationId="{8257DF30-221A-44B6-9A28-FED3E05B1362}"/>
          </ac:spMkLst>
        </pc:spChg>
      </pc:sldChg>
      <pc:sldChg chg="modSp add del mod">
        <pc:chgData name="Bandara, Dilum (Data61, Eveleigh)" userId="7fa8ee33-8fdb-48f7-b772-d5ed5950799f" providerId="ADAL" clId="{C5C67300-E171-4C47-A581-8ED68069E4BA}" dt="2023-05-29T10:12:01.281" v="14699" actId="2696"/>
        <pc:sldMkLst>
          <pc:docMk/>
          <pc:sldMk cId="158780099" sldId="921"/>
        </pc:sldMkLst>
        <pc:spChg chg="mod">
          <ac:chgData name="Bandara, Dilum (Data61, Eveleigh)" userId="7fa8ee33-8fdb-48f7-b772-d5ed5950799f" providerId="ADAL" clId="{C5C67300-E171-4C47-A581-8ED68069E4BA}" dt="2023-05-29T10:10:57.006" v="14680" actId="27636"/>
          <ac:spMkLst>
            <pc:docMk/>
            <pc:sldMk cId="158780099" sldId="921"/>
            <ac:spMk id="6" creationId="{AB56F122-3750-492E-A88C-E51DA3C3193E}"/>
          </ac:spMkLst>
        </pc:spChg>
        <pc:spChg chg="mod">
          <ac:chgData name="Bandara, Dilum (Data61, Eveleigh)" userId="7fa8ee33-8fdb-48f7-b772-d5ed5950799f" providerId="ADAL" clId="{C5C67300-E171-4C47-A581-8ED68069E4BA}" dt="2023-05-29T10:10:57.007" v="14681" actId="27636"/>
          <ac:spMkLst>
            <pc:docMk/>
            <pc:sldMk cId="158780099" sldId="921"/>
            <ac:spMk id="7" creationId="{2AC3A2C0-FF66-4784-A3FF-06C0DCE96762}"/>
          </ac:spMkLst>
        </pc:spChg>
      </pc:sldChg>
      <pc:sldChg chg="delSp modSp add del mod">
        <pc:chgData name="Bandara, Dilum (Data61, Eveleigh)" userId="7fa8ee33-8fdb-48f7-b772-d5ed5950799f" providerId="ADAL" clId="{C5C67300-E171-4C47-A581-8ED68069E4BA}" dt="2023-05-23T21:15:02.561" v="357" actId="2696"/>
        <pc:sldMkLst>
          <pc:docMk/>
          <pc:sldMk cId="4222353267" sldId="921"/>
        </pc:sldMkLst>
        <pc:spChg chg="del">
          <ac:chgData name="Bandara, Dilum (Data61, Eveleigh)" userId="7fa8ee33-8fdb-48f7-b772-d5ed5950799f" providerId="ADAL" clId="{C5C67300-E171-4C47-A581-8ED68069E4BA}" dt="2023-05-23T21:09:51.417" v="311"/>
          <ac:spMkLst>
            <pc:docMk/>
            <pc:sldMk cId="4222353267" sldId="921"/>
            <ac:spMk id="4" creationId="{4CBC8696-A834-4CB3-A46B-4ADED6FD6102}"/>
          </ac:spMkLst>
        </pc:spChg>
        <pc:spChg chg="mod">
          <ac:chgData name="Bandara, Dilum (Data61, Eveleigh)" userId="7fa8ee33-8fdb-48f7-b772-d5ed5950799f" providerId="ADAL" clId="{C5C67300-E171-4C47-A581-8ED68069E4BA}" dt="2023-05-23T21:02:15.385" v="214" actId="27636"/>
          <ac:spMkLst>
            <pc:docMk/>
            <pc:sldMk cId="4222353267" sldId="921"/>
            <ac:spMk id="6" creationId="{AB56F122-3750-492E-A88C-E51DA3C3193E}"/>
          </ac:spMkLst>
        </pc:spChg>
        <pc:spChg chg="mod">
          <ac:chgData name="Bandara, Dilum (Data61, Eveleigh)" userId="7fa8ee33-8fdb-48f7-b772-d5ed5950799f" providerId="ADAL" clId="{C5C67300-E171-4C47-A581-8ED68069E4BA}" dt="2023-05-23T21:02:15.388" v="215" actId="27636"/>
          <ac:spMkLst>
            <pc:docMk/>
            <pc:sldMk cId="4222353267" sldId="921"/>
            <ac:spMk id="7" creationId="{2AC3A2C0-FF66-4784-A3FF-06C0DCE96762}"/>
          </ac:spMkLst>
        </pc:spChg>
      </pc:sldChg>
      <pc:sldChg chg="addSp delSp modSp add mod chgLayout modNotesTx">
        <pc:chgData name="Bandara, Dilum (Data61, Eveleigh)" userId="7fa8ee33-8fdb-48f7-b772-d5ed5950799f" providerId="ADAL" clId="{C5C67300-E171-4C47-A581-8ED68069E4BA}" dt="2023-05-29T10:27:29.307" v="15823"/>
        <pc:sldMkLst>
          <pc:docMk/>
          <pc:sldMk cId="86901319" sldId="925"/>
        </pc:sldMkLst>
        <pc:spChg chg="mod ord">
          <ac:chgData name="Bandara, Dilum (Data61, Eveleigh)" userId="7fa8ee33-8fdb-48f7-b772-d5ed5950799f" providerId="ADAL" clId="{C5C67300-E171-4C47-A581-8ED68069E4BA}" dt="2023-05-29T04:35:01.917" v="14377" actId="27636"/>
          <ac:spMkLst>
            <pc:docMk/>
            <pc:sldMk cId="86901319" sldId="925"/>
            <ac:spMk id="2" creationId="{0FAFAF9D-C0CF-8D09-8673-209DB00A16B4}"/>
          </ac:spMkLst>
        </pc:spChg>
        <pc:spChg chg="mod ord">
          <ac:chgData name="Bandara, Dilum (Data61, Eveleigh)" userId="7fa8ee33-8fdb-48f7-b772-d5ed5950799f" providerId="ADAL" clId="{C5C67300-E171-4C47-A581-8ED68069E4BA}" dt="2023-05-29T04:01:02.733" v="14311" actId="6264"/>
          <ac:spMkLst>
            <pc:docMk/>
            <pc:sldMk cId="86901319" sldId="925"/>
            <ac:spMk id="3" creationId="{259C8BAB-A4A3-05C5-89B4-BE7682BD29F8}"/>
          </ac:spMkLst>
        </pc:spChg>
        <pc:spChg chg="add del mod">
          <ac:chgData name="Bandara, Dilum (Data61, Eveleigh)" userId="7fa8ee33-8fdb-48f7-b772-d5ed5950799f" providerId="ADAL" clId="{C5C67300-E171-4C47-A581-8ED68069E4BA}" dt="2023-05-29T04:01:02.733" v="14311" actId="6264"/>
          <ac:spMkLst>
            <pc:docMk/>
            <pc:sldMk cId="86901319" sldId="925"/>
            <ac:spMk id="7" creationId="{28295793-B270-4B23-B57D-62791FABCB5A}"/>
          </ac:spMkLst>
        </pc:spChg>
        <pc:spChg chg="add mod">
          <ac:chgData name="Bandara, Dilum (Data61, Eveleigh)" userId="7fa8ee33-8fdb-48f7-b772-d5ed5950799f" providerId="ADAL" clId="{C5C67300-E171-4C47-A581-8ED68069E4BA}" dt="2023-05-29T10:27:29.307" v="15823"/>
          <ac:spMkLst>
            <pc:docMk/>
            <pc:sldMk cId="86901319" sldId="925"/>
            <ac:spMk id="7" creationId="{E40ADC6A-1BFC-B9F0-608E-794AAE9A9293}"/>
          </ac:spMkLst>
        </pc:spChg>
        <pc:spChg chg="add del mod">
          <ac:chgData name="Bandara, Dilum (Data61, Eveleigh)" userId="7fa8ee33-8fdb-48f7-b772-d5ed5950799f" providerId="ADAL" clId="{C5C67300-E171-4C47-A581-8ED68069E4BA}" dt="2023-05-29T04:01:02.733" v="14311" actId="6264"/>
          <ac:spMkLst>
            <pc:docMk/>
            <pc:sldMk cId="86901319" sldId="925"/>
            <ac:spMk id="8" creationId="{34B16318-B045-7C28-5F47-2994121FEBEA}"/>
          </ac:spMkLst>
        </pc:spChg>
        <pc:picChg chg="mod">
          <ac:chgData name="Bandara, Dilum (Data61, Eveleigh)" userId="7fa8ee33-8fdb-48f7-b772-d5ed5950799f" providerId="ADAL" clId="{C5C67300-E171-4C47-A581-8ED68069E4BA}" dt="2023-05-29T10:15:57.601" v="14708" actId="14100"/>
          <ac:picMkLst>
            <pc:docMk/>
            <pc:sldMk cId="86901319" sldId="925"/>
            <ac:picMk id="4" creationId="{A399028A-33D6-A994-18E1-90AAEEC02258}"/>
          </ac:picMkLst>
        </pc:picChg>
        <pc:picChg chg="mod">
          <ac:chgData name="Bandara, Dilum (Data61, Eveleigh)" userId="7fa8ee33-8fdb-48f7-b772-d5ed5950799f" providerId="ADAL" clId="{C5C67300-E171-4C47-A581-8ED68069E4BA}" dt="2023-05-29T10:16:03.067" v="14710" actId="1076"/>
          <ac:picMkLst>
            <pc:docMk/>
            <pc:sldMk cId="86901319" sldId="925"/>
            <ac:picMk id="5" creationId="{57BF2E79-672F-EFAB-B549-0369F4C9AC38}"/>
          </ac:picMkLst>
        </pc:picChg>
        <pc:picChg chg="mod">
          <ac:chgData name="Bandara, Dilum (Data61, Eveleigh)" userId="7fa8ee33-8fdb-48f7-b772-d5ed5950799f" providerId="ADAL" clId="{C5C67300-E171-4C47-A581-8ED68069E4BA}" dt="2023-05-29T10:15:59.724" v="14709" actId="1076"/>
          <ac:picMkLst>
            <pc:docMk/>
            <pc:sldMk cId="86901319" sldId="925"/>
            <ac:picMk id="6" creationId="{DF95EDDF-DB5A-EB7E-D64F-B7F571FBA5DB}"/>
          </ac:picMkLst>
        </pc:picChg>
      </pc:sldChg>
      <pc:sldChg chg="addSp modSp add modNotesTx">
        <pc:chgData name="Bandara, Dilum (Data61, Eveleigh)" userId="7fa8ee33-8fdb-48f7-b772-d5ed5950799f" providerId="ADAL" clId="{C5C67300-E171-4C47-A581-8ED68069E4BA}" dt="2023-05-29T21:26:26.728" v="19429" actId="313"/>
        <pc:sldMkLst>
          <pc:docMk/>
          <pc:sldMk cId="4099408239" sldId="950"/>
        </pc:sldMkLst>
        <pc:spChg chg="add mod">
          <ac:chgData name="Bandara, Dilum (Data61, Eveleigh)" userId="7fa8ee33-8fdb-48f7-b772-d5ed5950799f" providerId="ADAL" clId="{C5C67300-E171-4C47-A581-8ED68069E4BA}" dt="2023-05-29T10:27:29.307" v="15823"/>
          <ac:spMkLst>
            <pc:docMk/>
            <pc:sldMk cId="4099408239" sldId="950"/>
            <ac:spMk id="4" creationId="{68735D45-F2C1-E321-2021-90F426CAD819}"/>
          </ac:spMkLst>
        </pc:spChg>
      </pc:sldChg>
      <pc:sldChg chg="del">
        <pc:chgData name="Bandara, Dilum (Data61, Eveleigh)" userId="7fa8ee33-8fdb-48f7-b772-d5ed5950799f" providerId="ADAL" clId="{C5C67300-E171-4C47-A581-8ED68069E4BA}" dt="2023-05-23T20:40:17.434" v="16" actId="2696"/>
        <pc:sldMkLst>
          <pc:docMk/>
          <pc:sldMk cId="1223282496" sldId="2660"/>
        </pc:sldMkLst>
      </pc:sldChg>
      <pc:sldChg chg="modSp add mod modNotesTx">
        <pc:chgData name="Bandara, Dilum (Data61, Eveleigh)" userId="7fa8ee33-8fdb-48f7-b772-d5ed5950799f" providerId="ADAL" clId="{C5C67300-E171-4C47-A581-8ED68069E4BA}" dt="2023-05-29T21:17:01.417" v="19297" actId="313"/>
        <pc:sldMkLst>
          <pc:docMk/>
          <pc:sldMk cId="103737141" sldId="2675"/>
        </pc:sldMkLst>
        <pc:spChg chg="mod">
          <ac:chgData name="Bandara, Dilum (Data61, Eveleigh)" userId="7fa8ee33-8fdb-48f7-b772-d5ed5950799f" providerId="ADAL" clId="{C5C67300-E171-4C47-A581-8ED68069E4BA}" dt="2023-05-29T03:44:53.949" v="13895" actId="20577"/>
          <ac:spMkLst>
            <pc:docMk/>
            <pc:sldMk cId="103737141" sldId="2675"/>
            <ac:spMk id="3" creationId="{1945A785-5232-4336-ABCD-E0C48C885F76}"/>
          </ac:spMkLst>
        </pc:spChg>
        <pc:spChg chg="mod">
          <ac:chgData name="Bandara, Dilum (Data61, Eveleigh)" userId="7fa8ee33-8fdb-48f7-b772-d5ed5950799f" providerId="ADAL" clId="{C5C67300-E171-4C47-A581-8ED68069E4BA}" dt="2023-05-29T03:44:58.066" v="13896" actId="1036"/>
          <ac:spMkLst>
            <pc:docMk/>
            <pc:sldMk cId="103737141" sldId="2675"/>
            <ac:spMk id="5" creationId="{6F8D5A60-0FBD-49A2-AE6C-74D861A63B5B}"/>
          </ac:spMkLst>
        </pc:spChg>
      </pc:sldChg>
      <pc:sldChg chg="addSp delSp modSp add del mod modClrScheme chgLayout">
        <pc:chgData name="Bandara, Dilum (Data61, Eveleigh)" userId="7fa8ee33-8fdb-48f7-b772-d5ed5950799f" providerId="ADAL" clId="{C5C67300-E171-4C47-A581-8ED68069E4BA}" dt="2023-05-23T21:14:34.413" v="355" actId="2696"/>
        <pc:sldMkLst>
          <pc:docMk/>
          <pc:sldMk cId="3071544147" sldId="2675"/>
        </pc:sldMkLst>
        <pc:spChg chg="mod ord">
          <ac:chgData name="Bandara, Dilum (Data61, Eveleigh)" userId="7fa8ee33-8fdb-48f7-b772-d5ed5950799f" providerId="ADAL" clId="{C5C67300-E171-4C47-A581-8ED68069E4BA}" dt="2023-05-23T20:50:07.517" v="125" actId="27636"/>
          <ac:spMkLst>
            <pc:docMk/>
            <pc:sldMk cId="3071544147" sldId="2675"/>
            <ac:spMk id="2" creationId="{53431A59-45CE-4770-B60A-8B560410EAD7}"/>
          </ac:spMkLst>
        </pc:spChg>
        <pc:spChg chg="mod ord">
          <ac:chgData name="Bandara, Dilum (Data61, Eveleigh)" userId="7fa8ee33-8fdb-48f7-b772-d5ed5950799f" providerId="ADAL" clId="{C5C67300-E171-4C47-A581-8ED68069E4BA}" dt="2023-05-23T20:50:11.653" v="126" actId="14100"/>
          <ac:spMkLst>
            <pc:docMk/>
            <pc:sldMk cId="3071544147" sldId="2675"/>
            <ac:spMk id="3" creationId="{1945A785-5232-4336-ABCD-E0C48C885F76}"/>
          </ac:spMkLst>
        </pc:spChg>
        <pc:spChg chg="add mod ord">
          <ac:chgData name="Bandara, Dilum (Data61, Eveleigh)" userId="7fa8ee33-8fdb-48f7-b772-d5ed5950799f" providerId="ADAL" clId="{C5C67300-E171-4C47-A581-8ED68069E4BA}" dt="2023-05-23T20:50:07.487" v="124" actId="700"/>
          <ac:spMkLst>
            <pc:docMk/>
            <pc:sldMk cId="3071544147" sldId="2675"/>
            <ac:spMk id="4" creationId="{E09A0501-3BC4-17F0-E29D-42F9CA4E32CB}"/>
          </ac:spMkLst>
        </pc:spChg>
        <pc:spChg chg="mod">
          <ac:chgData name="Bandara, Dilum (Data61, Eveleigh)" userId="7fa8ee33-8fdb-48f7-b772-d5ed5950799f" providerId="ADAL" clId="{C5C67300-E171-4C47-A581-8ED68069E4BA}" dt="2023-05-23T20:50:15.445" v="134" actId="1038"/>
          <ac:spMkLst>
            <pc:docMk/>
            <pc:sldMk cId="3071544147" sldId="2675"/>
            <ac:spMk id="5" creationId="{6F8D5A60-0FBD-49A2-AE6C-74D861A63B5B}"/>
          </ac:spMkLst>
        </pc:spChg>
        <pc:spChg chg="del">
          <ac:chgData name="Bandara, Dilum (Data61, Eveleigh)" userId="7fa8ee33-8fdb-48f7-b772-d5ed5950799f" providerId="ADAL" clId="{C5C67300-E171-4C47-A581-8ED68069E4BA}" dt="2023-05-23T20:50:07.487" v="124" actId="700"/>
          <ac:spMkLst>
            <pc:docMk/>
            <pc:sldMk cId="3071544147" sldId="2675"/>
            <ac:spMk id="7" creationId="{A80F944B-E817-46F3-A20F-DFFDCF403818}"/>
          </ac:spMkLst>
        </pc:spChg>
      </pc:sldChg>
      <pc:sldChg chg="addSp modSp add del mod modClrScheme chgLayout">
        <pc:chgData name="Bandara, Dilum (Data61, Eveleigh)" userId="7fa8ee33-8fdb-48f7-b772-d5ed5950799f" providerId="ADAL" clId="{C5C67300-E171-4C47-A581-8ED68069E4BA}" dt="2023-05-23T21:14:34.413" v="355" actId="2696"/>
        <pc:sldMkLst>
          <pc:docMk/>
          <pc:sldMk cId="1022129260" sldId="2676"/>
        </pc:sldMkLst>
        <pc:spChg chg="add mod ord">
          <ac:chgData name="Bandara, Dilum (Data61, Eveleigh)" userId="7fa8ee33-8fdb-48f7-b772-d5ed5950799f" providerId="ADAL" clId="{C5C67300-E171-4C47-A581-8ED68069E4BA}" dt="2023-05-23T20:50:00.760" v="122" actId="700"/>
          <ac:spMkLst>
            <pc:docMk/>
            <pc:sldMk cId="1022129260" sldId="2676"/>
            <ac:spMk id="2" creationId="{FE958A47-8912-3D1C-A50A-B12F071C0D08}"/>
          </ac:spMkLst>
        </pc:spChg>
        <pc:spChg chg="mod ord">
          <ac:chgData name="Bandara, Dilum (Data61, Eveleigh)" userId="7fa8ee33-8fdb-48f7-b772-d5ed5950799f" providerId="ADAL" clId="{C5C67300-E171-4C47-A581-8ED68069E4BA}" dt="2023-05-23T20:50:00.760" v="122" actId="700"/>
          <ac:spMkLst>
            <pc:docMk/>
            <pc:sldMk cId="1022129260" sldId="2676"/>
            <ac:spMk id="5" creationId="{7F641CE8-B95A-49F2-9F42-B2DEAFF9BCE9}"/>
          </ac:spMkLst>
        </pc:spChg>
        <pc:spChg chg="mod ord">
          <ac:chgData name="Bandara, Dilum (Data61, Eveleigh)" userId="7fa8ee33-8fdb-48f7-b772-d5ed5950799f" providerId="ADAL" clId="{C5C67300-E171-4C47-A581-8ED68069E4BA}" dt="2023-05-23T20:50:00.786" v="123" actId="27636"/>
          <ac:spMkLst>
            <pc:docMk/>
            <pc:sldMk cId="1022129260" sldId="2676"/>
            <ac:spMk id="6" creationId="{5F0C22FA-D881-47B4-961D-C27BDC7E0042}"/>
          </ac:spMkLst>
        </pc:spChg>
      </pc:sldChg>
      <pc:sldChg chg="addSp delSp modSp add mod modAnim chgLayout modNotes modNotesTx">
        <pc:chgData name="Bandara, Dilum (Data61, Eveleigh)" userId="7fa8ee33-8fdb-48f7-b772-d5ed5950799f" providerId="ADAL" clId="{C5C67300-E171-4C47-A581-8ED68069E4BA}" dt="2023-05-29T21:16:50.804" v="19295" actId="313"/>
        <pc:sldMkLst>
          <pc:docMk/>
          <pc:sldMk cId="1523490372" sldId="2676"/>
        </pc:sldMkLst>
        <pc:spChg chg="mod ord">
          <ac:chgData name="Bandara, Dilum (Data61, Eveleigh)" userId="7fa8ee33-8fdb-48f7-b772-d5ed5950799f" providerId="ADAL" clId="{C5C67300-E171-4C47-A581-8ED68069E4BA}" dt="2023-05-29T00:50:53.899" v="13710" actId="6264"/>
          <ac:spMkLst>
            <pc:docMk/>
            <pc:sldMk cId="1523490372" sldId="2676"/>
            <ac:spMk id="2" creationId="{FE958A47-8912-3D1C-A50A-B12F071C0D08}"/>
          </ac:spMkLst>
        </pc:spChg>
        <pc:spChg chg="add del mod">
          <ac:chgData name="Bandara, Dilum (Data61, Eveleigh)" userId="7fa8ee33-8fdb-48f7-b772-d5ed5950799f" providerId="ADAL" clId="{C5C67300-E171-4C47-A581-8ED68069E4BA}" dt="2023-05-29T00:50:53.899" v="13710" actId="6264"/>
          <ac:spMkLst>
            <pc:docMk/>
            <pc:sldMk cId="1523490372" sldId="2676"/>
            <ac:spMk id="3" creationId="{AE253E1C-37E0-0FD6-560F-0D217D7C9183}"/>
          </ac:spMkLst>
        </pc:spChg>
        <pc:spChg chg="add del mod">
          <ac:chgData name="Bandara, Dilum (Data61, Eveleigh)" userId="7fa8ee33-8fdb-48f7-b772-d5ed5950799f" providerId="ADAL" clId="{C5C67300-E171-4C47-A581-8ED68069E4BA}" dt="2023-05-29T00:50:53.899" v="13710" actId="6264"/>
          <ac:spMkLst>
            <pc:docMk/>
            <pc:sldMk cId="1523490372" sldId="2676"/>
            <ac:spMk id="4" creationId="{22AD7AF1-7C9A-0224-6586-252947E8AC3E}"/>
          </ac:spMkLst>
        </pc:spChg>
        <pc:spChg chg="mod ord">
          <ac:chgData name="Bandara, Dilum (Data61, Eveleigh)" userId="7fa8ee33-8fdb-48f7-b772-d5ed5950799f" providerId="ADAL" clId="{C5C67300-E171-4C47-A581-8ED68069E4BA}" dt="2023-05-29T00:50:53.899" v="13710" actId="6264"/>
          <ac:spMkLst>
            <pc:docMk/>
            <pc:sldMk cId="1523490372" sldId="2676"/>
            <ac:spMk id="5" creationId="{7F641CE8-B95A-49F2-9F42-B2DEAFF9BCE9}"/>
          </ac:spMkLst>
        </pc:spChg>
        <pc:spChg chg="mod ord">
          <ac:chgData name="Bandara, Dilum (Data61, Eveleigh)" userId="7fa8ee33-8fdb-48f7-b772-d5ed5950799f" providerId="ADAL" clId="{C5C67300-E171-4C47-A581-8ED68069E4BA}" dt="2023-05-29T00:51:06.027" v="13714" actId="27636"/>
          <ac:spMkLst>
            <pc:docMk/>
            <pc:sldMk cId="1523490372" sldId="2676"/>
            <ac:spMk id="6" creationId="{5F0C22FA-D881-47B4-961D-C27BDC7E0042}"/>
          </ac:spMkLst>
        </pc:spChg>
        <pc:spChg chg="add del mod">
          <ac:chgData name="Bandara, Dilum (Data61, Eveleigh)" userId="7fa8ee33-8fdb-48f7-b772-d5ed5950799f" providerId="ADAL" clId="{C5C67300-E171-4C47-A581-8ED68069E4BA}" dt="2023-05-29T00:50:53.899" v="13710" actId="6264"/>
          <ac:spMkLst>
            <pc:docMk/>
            <pc:sldMk cId="1523490372" sldId="2676"/>
            <ac:spMk id="7" creationId="{74133F40-BDE8-C1AA-35EC-CF1990B76F3A}"/>
          </ac:spMkLst>
        </pc:spChg>
        <pc:spChg chg="add mod">
          <ac:chgData name="Bandara, Dilum (Data61, Eveleigh)" userId="7fa8ee33-8fdb-48f7-b772-d5ed5950799f" providerId="ADAL" clId="{C5C67300-E171-4C47-A581-8ED68069E4BA}" dt="2023-05-29T00:55:01.418" v="13841" actId="1036"/>
          <ac:spMkLst>
            <pc:docMk/>
            <pc:sldMk cId="1523490372" sldId="2676"/>
            <ac:spMk id="9" creationId="{8247B219-FDEB-6074-F8E0-C5F53C9B2FED}"/>
          </ac:spMkLst>
        </pc:spChg>
      </pc:sldChg>
      <pc:sldChg chg="addSp modSp add del mod modClrScheme chgLayout">
        <pc:chgData name="Bandara, Dilum (Data61, Eveleigh)" userId="7fa8ee33-8fdb-48f7-b772-d5ed5950799f" providerId="ADAL" clId="{C5C67300-E171-4C47-A581-8ED68069E4BA}" dt="2023-05-23T21:03:35.493" v="236" actId="2696"/>
        <pc:sldMkLst>
          <pc:docMk/>
          <pc:sldMk cId="3408053852" sldId="2677"/>
        </pc:sldMkLst>
        <pc:spChg chg="mod ord">
          <ac:chgData name="Bandara, Dilum (Data61, Eveleigh)" userId="7fa8ee33-8fdb-48f7-b772-d5ed5950799f" providerId="ADAL" clId="{C5C67300-E171-4C47-A581-8ED68069E4BA}" dt="2023-05-23T20:52:27.881" v="161" actId="27636"/>
          <ac:spMkLst>
            <pc:docMk/>
            <pc:sldMk cId="3408053852" sldId="2677"/>
            <ac:spMk id="2" creationId="{252C9C95-B5F0-F07F-07B4-78179392B10E}"/>
          </ac:spMkLst>
        </pc:spChg>
        <pc:spChg chg="mod ord">
          <ac:chgData name="Bandara, Dilum (Data61, Eveleigh)" userId="7fa8ee33-8fdb-48f7-b772-d5ed5950799f" providerId="ADAL" clId="{C5C67300-E171-4C47-A581-8ED68069E4BA}" dt="2023-05-23T20:52:27.857" v="160" actId="700"/>
          <ac:spMkLst>
            <pc:docMk/>
            <pc:sldMk cId="3408053852" sldId="2677"/>
            <ac:spMk id="3" creationId="{ABA0A690-C383-D2F4-0681-08ADF3109BFD}"/>
          </ac:spMkLst>
        </pc:spChg>
        <pc:spChg chg="add mod ord">
          <ac:chgData name="Bandara, Dilum (Data61, Eveleigh)" userId="7fa8ee33-8fdb-48f7-b772-d5ed5950799f" providerId="ADAL" clId="{C5C67300-E171-4C47-A581-8ED68069E4BA}" dt="2023-05-23T20:52:27.857" v="160" actId="700"/>
          <ac:spMkLst>
            <pc:docMk/>
            <pc:sldMk cId="3408053852" sldId="2677"/>
            <ac:spMk id="4" creationId="{33746F8B-D4A9-B496-4847-2974C26C0E0E}"/>
          </ac:spMkLst>
        </pc:spChg>
      </pc:sldChg>
      <pc:sldChg chg="addSp modSp add del mod modClrScheme chgLayout">
        <pc:chgData name="Bandara, Dilum (Data61, Eveleigh)" userId="7fa8ee33-8fdb-48f7-b772-d5ed5950799f" providerId="ADAL" clId="{C5C67300-E171-4C47-A581-8ED68069E4BA}" dt="2023-05-23T21:03:38.875" v="237" actId="2696"/>
        <pc:sldMkLst>
          <pc:docMk/>
          <pc:sldMk cId="2117016301" sldId="2678"/>
        </pc:sldMkLst>
        <pc:spChg chg="mod ord">
          <ac:chgData name="Bandara, Dilum (Data61, Eveleigh)" userId="7fa8ee33-8fdb-48f7-b772-d5ed5950799f" providerId="ADAL" clId="{C5C67300-E171-4C47-A581-8ED68069E4BA}" dt="2023-05-23T20:52:07.065" v="158" actId="700"/>
          <ac:spMkLst>
            <pc:docMk/>
            <pc:sldMk cId="2117016301" sldId="2678"/>
            <ac:spMk id="2" creationId="{8CD626F1-BBF5-DC7F-C2D0-8657E0574721}"/>
          </ac:spMkLst>
        </pc:spChg>
        <pc:spChg chg="mod ord">
          <ac:chgData name="Bandara, Dilum (Data61, Eveleigh)" userId="7fa8ee33-8fdb-48f7-b772-d5ed5950799f" providerId="ADAL" clId="{C5C67300-E171-4C47-A581-8ED68069E4BA}" dt="2023-05-23T20:52:07.065" v="158" actId="700"/>
          <ac:spMkLst>
            <pc:docMk/>
            <pc:sldMk cId="2117016301" sldId="2678"/>
            <ac:spMk id="3" creationId="{4E393985-5419-0B68-79CB-2AC57150FD63}"/>
          </ac:spMkLst>
        </pc:spChg>
        <pc:spChg chg="add mod ord">
          <ac:chgData name="Bandara, Dilum (Data61, Eveleigh)" userId="7fa8ee33-8fdb-48f7-b772-d5ed5950799f" providerId="ADAL" clId="{C5C67300-E171-4C47-A581-8ED68069E4BA}" dt="2023-05-23T20:52:07.065" v="158" actId="700"/>
          <ac:spMkLst>
            <pc:docMk/>
            <pc:sldMk cId="2117016301" sldId="2678"/>
            <ac:spMk id="5" creationId="{AC7A4F4B-60A0-9107-DEC1-00024873A27D}"/>
          </ac:spMkLst>
        </pc:spChg>
        <pc:picChg chg="mod">
          <ac:chgData name="Bandara, Dilum (Data61, Eveleigh)" userId="7fa8ee33-8fdb-48f7-b772-d5ed5950799f" providerId="ADAL" clId="{C5C67300-E171-4C47-A581-8ED68069E4BA}" dt="2023-05-23T20:52:12.683" v="159" actId="167"/>
          <ac:picMkLst>
            <pc:docMk/>
            <pc:sldMk cId="2117016301" sldId="2678"/>
            <ac:picMk id="4" creationId="{C7B90C13-A175-D743-0126-86C23CC0C44F}"/>
          </ac:picMkLst>
        </pc:picChg>
      </pc:sldChg>
      <pc:sldChg chg="addSp modSp add del mod">
        <pc:chgData name="Bandara, Dilum (Data61, Eveleigh)" userId="7fa8ee33-8fdb-48f7-b772-d5ed5950799f" providerId="ADAL" clId="{C5C67300-E171-4C47-A581-8ED68069E4BA}" dt="2023-05-23T21:03:30.777" v="235" actId="2696"/>
        <pc:sldMkLst>
          <pc:docMk/>
          <pc:sldMk cId="2109324689" sldId="2679"/>
        </pc:sldMkLst>
        <pc:spChg chg="mod">
          <ac:chgData name="Bandara, Dilum (Data61, Eveleigh)" userId="7fa8ee33-8fdb-48f7-b772-d5ed5950799f" providerId="ADAL" clId="{C5C67300-E171-4C47-A581-8ED68069E4BA}" dt="2023-05-23T20:46:10.534" v="48" actId="27636"/>
          <ac:spMkLst>
            <pc:docMk/>
            <pc:sldMk cId="2109324689" sldId="2679"/>
            <ac:spMk id="2" creationId="{25937416-E561-EAC1-FF8F-FBC112B2429F}"/>
          </ac:spMkLst>
        </pc:spChg>
        <pc:spChg chg="mod">
          <ac:chgData name="Bandara, Dilum (Data61, Eveleigh)" userId="7fa8ee33-8fdb-48f7-b772-d5ed5950799f" providerId="ADAL" clId="{C5C67300-E171-4C47-A581-8ED68069E4BA}" dt="2023-05-23T20:46:10.535" v="49" actId="27636"/>
          <ac:spMkLst>
            <pc:docMk/>
            <pc:sldMk cId="2109324689" sldId="2679"/>
            <ac:spMk id="4" creationId="{EC03F3AD-1CF0-DA82-735C-64C8FCCB340F}"/>
          </ac:spMkLst>
        </pc:spChg>
        <pc:spChg chg="add mod">
          <ac:chgData name="Bandara, Dilum (Data61, Eveleigh)" userId="7fa8ee33-8fdb-48f7-b772-d5ed5950799f" providerId="ADAL" clId="{C5C67300-E171-4C47-A581-8ED68069E4BA}" dt="2023-05-23T20:47:27.527" v="91"/>
          <ac:spMkLst>
            <pc:docMk/>
            <pc:sldMk cId="2109324689" sldId="2679"/>
            <ac:spMk id="5" creationId="{F20951F5-F6C6-83BE-6A58-CE9D1233587E}"/>
          </ac:spMkLst>
        </pc:spChg>
      </pc:sldChg>
      <pc:sldChg chg="addSp modSp add del">
        <pc:chgData name="Bandara, Dilum (Data61, Eveleigh)" userId="7fa8ee33-8fdb-48f7-b772-d5ed5950799f" providerId="ADAL" clId="{C5C67300-E171-4C47-A581-8ED68069E4BA}" dt="2023-05-23T21:03:26.721" v="234" actId="2696"/>
        <pc:sldMkLst>
          <pc:docMk/>
          <pc:sldMk cId="2387568283" sldId="2680"/>
        </pc:sldMkLst>
        <pc:spChg chg="add mod">
          <ac:chgData name="Bandara, Dilum (Data61, Eveleigh)" userId="7fa8ee33-8fdb-48f7-b772-d5ed5950799f" providerId="ADAL" clId="{C5C67300-E171-4C47-A581-8ED68069E4BA}" dt="2023-05-23T20:47:27.527" v="91"/>
          <ac:spMkLst>
            <pc:docMk/>
            <pc:sldMk cId="2387568283" sldId="2680"/>
            <ac:spMk id="6" creationId="{C3F5C44A-A083-C54B-20E6-EE541F8A9284}"/>
          </ac:spMkLst>
        </pc:spChg>
      </pc:sldChg>
      <pc:sldChg chg="addSp delSp modSp add mod chgLayout modNotesTx">
        <pc:chgData name="Bandara, Dilum (Data61, Eveleigh)" userId="7fa8ee33-8fdb-48f7-b772-d5ed5950799f" providerId="ADAL" clId="{C5C67300-E171-4C47-A581-8ED68069E4BA}" dt="2023-05-29T10:36:16.064" v="16093" actId="1035"/>
        <pc:sldMkLst>
          <pc:docMk/>
          <pc:sldMk cId="1791800988" sldId="2681"/>
        </pc:sldMkLst>
        <pc:spChg chg="add del mod">
          <ac:chgData name="Bandara, Dilum (Data61, Eveleigh)" userId="7fa8ee33-8fdb-48f7-b772-d5ed5950799f" providerId="ADAL" clId="{C5C67300-E171-4C47-A581-8ED68069E4BA}" dt="2023-05-29T10:14:50.296" v="14701" actId="6264"/>
          <ac:spMkLst>
            <pc:docMk/>
            <pc:sldMk cId="1791800988" sldId="2681"/>
            <ac:spMk id="2" creationId="{5FE9BDCB-F2ED-7B61-F4D4-52A4E3799260}"/>
          </ac:spMkLst>
        </pc:spChg>
        <pc:spChg chg="mod ord">
          <ac:chgData name="Bandara, Dilum (Data61, Eveleigh)" userId="7fa8ee33-8fdb-48f7-b772-d5ed5950799f" providerId="ADAL" clId="{C5C67300-E171-4C47-A581-8ED68069E4BA}" dt="2023-05-29T10:14:50.296" v="14701" actId="6264"/>
          <ac:spMkLst>
            <pc:docMk/>
            <pc:sldMk cId="1791800988" sldId="2681"/>
            <ac:spMk id="3" creationId="{14AE89FA-8887-9BE7-8E2D-0C53E02D604F}"/>
          </ac:spMkLst>
        </pc:spChg>
        <pc:spChg chg="mod">
          <ac:chgData name="Bandara, Dilum (Data61, Eveleigh)" userId="7fa8ee33-8fdb-48f7-b772-d5ed5950799f" providerId="ADAL" clId="{C5C67300-E171-4C47-A581-8ED68069E4BA}" dt="2023-05-29T10:36:16.064" v="16093" actId="1035"/>
          <ac:spMkLst>
            <pc:docMk/>
            <pc:sldMk cId="1791800988" sldId="2681"/>
            <ac:spMk id="4" creationId="{B677B2D7-0450-4579-B857-E64E95F76810}"/>
          </ac:spMkLst>
        </pc:spChg>
        <pc:spChg chg="add mod">
          <ac:chgData name="Bandara, Dilum (Data61, Eveleigh)" userId="7fa8ee33-8fdb-48f7-b772-d5ed5950799f" providerId="ADAL" clId="{C5C67300-E171-4C47-A581-8ED68069E4BA}" dt="2023-05-29T10:27:29.307" v="15823"/>
          <ac:spMkLst>
            <pc:docMk/>
            <pc:sldMk cId="1791800988" sldId="2681"/>
            <ac:spMk id="5" creationId="{AFC79655-E3F4-BD15-507D-F5485D858582}"/>
          </ac:spMkLst>
        </pc:spChg>
        <pc:spChg chg="add mod">
          <ac:chgData name="Bandara, Dilum (Data61, Eveleigh)" userId="7fa8ee33-8fdb-48f7-b772-d5ed5950799f" providerId="ADAL" clId="{C5C67300-E171-4C47-A581-8ED68069E4BA}" dt="2023-05-29T10:36:12.170" v="16091" actId="1036"/>
          <ac:spMkLst>
            <pc:docMk/>
            <pc:sldMk cId="1791800988" sldId="2681"/>
            <ac:spMk id="7" creationId="{24383C35-2A09-7484-11DA-9D5723836764}"/>
          </ac:spMkLst>
        </pc:spChg>
        <pc:spChg chg="mod">
          <ac:chgData name="Bandara, Dilum (Data61, Eveleigh)" userId="7fa8ee33-8fdb-48f7-b772-d5ed5950799f" providerId="ADAL" clId="{C5C67300-E171-4C47-A581-8ED68069E4BA}" dt="2023-05-29T10:15:05.888" v="14704" actId="1036"/>
          <ac:spMkLst>
            <pc:docMk/>
            <pc:sldMk cId="1791800988" sldId="2681"/>
            <ac:spMk id="8" creationId="{41470C85-37CF-3E13-AF36-ADEE713D5890}"/>
          </ac:spMkLst>
        </pc:spChg>
        <pc:spChg chg="mod">
          <ac:chgData name="Bandara, Dilum (Data61, Eveleigh)" userId="7fa8ee33-8fdb-48f7-b772-d5ed5950799f" providerId="ADAL" clId="{C5C67300-E171-4C47-A581-8ED68069E4BA}" dt="2023-05-29T10:15:05.888" v="14704" actId="1036"/>
          <ac:spMkLst>
            <pc:docMk/>
            <pc:sldMk cId="1791800988" sldId="2681"/>
            <ac:spMk id="17" creationId="{2132106C-EB88-B2E9-061A-A0BBC5CE587D}"/>
          </ac:spMkLst>
        </pc:spChg>
        <pc:spChg chg="mod">
          <ac:chgData name="Bandara, Dilum (Data61, Eveleigh)" userId="7fa8ee33-8fdb-48f7-b772-d5ed5950799f" providerId="ADAL" clId="{C5C67300-E171-4C47-A581-8ED68069E4BA}" dt="2023-05-29T10:15:05.888" v="14704" actId="1036"/>
          <ac:spMkLst>
            <pc:docMk/>
            <pc:sldMk cId="1791800988" sldId="2681"/>
            <ac:spMk id="23" creationId="{C90EF43F-F71D-1DAE-C4CD-04699ED4C9F7}"/>
          </ac:spMkLst>
        </pc:spChg>
        <pc:spChg chg="mod">
          <ac:chgData name="Bandara, Dilum (Data61, Eveleigh)" userId="7fa8ee33-8fdb-48f7-b772-d5ed5950799f" providerId="ADAL" clId="{C5C67300-E171-4C47-A581-8ED68069E4BA}" dt="2023-05-29T10:15:05.888" v="14704" actId="1036"/>
          <ac:spMkLst>
            <pc:docMk/>
            <pc:sldMk cId="1791800988" sldId="2681"/>
            <ac:spMk id="24" creationId="{38B68DC7-EDE5-072C-3DE7-EE6FBF33FBB0}"/>
          </ac:spMkLst>
        </pc:spChg>
        <pc:spChg chg="mod">
          <ac:chgData name="Bandara, Dilum (Data61, Eveleigh)" userId="7fa8ee33-8fdb-48f7-b772-d5ed5950799f" providerId="ADAL" clId="{C5C67300-E171-4C47-A581-8ED68069E4BA}" dt="2023-05-29T10:15:05.888" v="14704" actId="1036"/>
          <ac:spMkLst>
            <pc:docMk/>
            <pc:sldMk cId="1791800988" sldId="2681"/>
            <ac:spMk id="25" creationId="{3A288240-7F5B-1F8A-FCBB-D045D4048F20}"/>
          </ac:spMkLst>
        </pc:spChg>
        <pc:spChg chg="mod">
          <ac:chgData name="Bandara, Dilum (Data61, Eveleigh)" userId="7fa8ee33-8fdb-48f7-b772-d5ed5950799f" providerId="ADAL" clId="{C5C67300-E171-4C47-A581-8ED68069E4BA}" dt="2023-05-29T10:15:05.888" v="14704" actId="1036"/>
          <ac:spMkLst>
            <pc:docMk/>
            <pc:sldMk cId="1791800988" sldId="2681"/>
            <ac:spMk id="28" creationId="{EB2155B9-FF42-94B7-812A-7893B8BFFFE5}"/>
          </ac:spMkLst>
        </pc:spChg>
        <pc:spChg chg="mod">
          <ac:chgData name="Bandara, Dilum (Data61, Eveleigh)" userId="7fa8ee33-8fdb-48f7-b772-d5ed5950799f" providerId="ADAL" clId="{C5C67300-E171-4C47-A581-8ED68069E4BA}" dt="2023-05-29T10:15:05.888" v="14704" actId="1036"/>
          <ac:spMkLst>
            <pc:docMk/>
            <pc:sldMk cId="1791800988" sldId="2681"/>
            <ac:spMk id="29" creationId="{1A351A35-73FD-4DD7-724A-AAB9558F2B45}"/>
          </ac:spMkLst>
        </pc:spChg>
        <pc:spChg chg="mod">
          <ac:chgData name="Bandara, Dilum (Data61, Eveleigh)" userId="7fa8ee33-8fdb-48f7-b772-d5ed5950799f" providerId="ADAL" clId="{C5C67300-E171-4C47-A581-8ED68069E4BA}" dt="2023-05-29T10:15:05.888" v="14704" actId="1036"/>
          <ac:spMkLst>
            <pc:docMk/>
            <pc:sldMk cId="1791800988" sldId="2681"/>
            <ac:spMk id="39" creationId="{39692D7E-D71B-73C0-43E7-D7C4AD4C302F}"/>
          </ac:spMkLst>
        </pc:spChg>
        <pc:spChg chg="mod">
          <ac:chgData name="Bandara, Dilum (Data61, Eveleigh)" userId="7fa8ee33-8fdb-48f7-b772-d5ed5950799f" providerId="ADAL" clId="{C5C67300-E171-4C47-A581-8ED68069E4BA}" dt="2023-05-29T10:15:05.888" v="14704" actId="1036"/>
          <ac:spMkLst>
            <pc:docMk/>
            <pc:sldMk cId="1791800988" sldId="2681"/>
            <ac:spMk id="40" creationId="{879BC400-61D1-FE7E-1E8D-6737909E6702}"/>
          </ac:spMkLst>
        </pc:spChg>
        <pc:spChg chg="mod">
          <ac:chgData name="Bandara, Dilum (Data61, Eveleigh)" userId="7fa8ee33-8fdb-48f7-b772-d5ed5950799f" providerId="ADAL" clId="{C5C67300-E171-4C47-A581-8ED68069E4BA}" dt="2023-05-29T10:15:05.888" v="14704" actId="1036"/>
          <ac:spMkLst>
            <pc:docMk/>
            <pc:sldMk cId="1791800988" sldId="2681"/>
            <ac:spMk id="41" creationId="{C1D13CDB-25B0-7DE3-E4FD-A353B2AA9898}"/>
          </ac:spMkLst>
        </pc:spChg>
        <pc:graphicFrameChg chg="mod">
          <ac:chgData name="Bandara, Dilum (Data61, Eveleigh)" userId="7fa8ee33-8fdb-48f7-b772-d5ed5950799f" providerId="ADAL" clId="{C5C67300-E171-4C47-A581-8ED68069E4BA}" dt="2023-05-29T10:15:10.065" v="14705" actId="1035"/>
          <ac:graphicFrameMkLst>
            <pc:docMk/>
            <pc:sldMk cId="1791800988" sldId="2681"/>
            <ac:graphicFrameMk id="67" creationId="{7C6D8AA6-C888-1F0E-0437-B19727DAB13C}"/>
          </ac:graphicFrameMkLst>
        </pc:graphicFrameChg>
        <pc:picChg chg="mod">
          <ac:chgData name="Bandara, Dilum (Data61, Eveleigh)" userId="7fa8ee33-8fdb-48f7-b772-d5ed5950799f" providerId="ADAL" clId="{C5C67300-E171-4C47-A581-8ED68069E4BA}" dt="2023-05-29T10:15:05.888" v="14704" actId="1036"/>
          <ac:picMkLst>
            <pc:docMk/>
            <pc:sldMk cId="1791800988" sldId="2681"/>
            <ac:picMk id="12" creationId="{21868201-AC8F-F3A1-FD19-43D4BBAB39B3}"/>
          </ac:picMkLst>
        </pc:picChg>
        <pc:picChg chg="mod">
          <ac:chgData name="Bandara, Dilum (Data61, Eveleigh)" userId="7fa8ee33-8fdb-48f7-b772-d5ed5950799f" providerId="ADAL" clId="{C5C67300-E171-4C47-A581-8ED68069E4BA}" dt="2023-05-29T10:15:05.888" v="14704" actId="1036"/>
          <ac:picMkLst>
            <pc:docMk/>
            <pc:sldMk cId="1791800988" sldId="2681"/>
            <ac:picMk id="14" creationId="{CBA99C26-76E7-8271-92E8-0DE8ADAD3E3F}"/>
          </ac:picMkLst>
        </pc:picChg>
        <pc:picChg chg="mod">
          <ac:chgData name="Bandara, Dilum (Data61, Eveleigh)" userId="7fa8ee33-8fdb-48f7-b772-d5ed5950799f" providerId="ADAL" clId="{C5C67300-E171-4C47-A581-8ED68069E4BA}" dt="2023-05-29T10:15:05.888" v="14704" actId="1036"/>
          <ac:picMkLst>
            <pc:docMk/>
            <pc:sldMk cId="1791800988" sldId="2681"/>
            <ac:picMk id="27" creationId="{F0B17475-05FE-C7B6-78E1-D20AE944CE84}"/>
          </ac:picMkLst>
        </pc:picChg>
        <pc:picChg chg="mod">
          <ac:chgData name="Bandara, Dilum (Data61, Eveleigh)" userId="7fa8ee33-8fdb-48f7-b772-d5ed5950799f" providerId="ADAL" clId="{C5C67300-E171-4C47-A581-8ED68069E4BA}" dt="2023-05-29T10:15:05.888" v="14704" actId="1036"/>
          <ac:picMkLst>
            <pc:docMk/>
            <pc:sldMk cId="1791800988" sldId="2681"/>
            <ac:picMk id="42" creationId="{F1D2969E-D232-3F87-A270-1D5437B366E3}"/>
          </ac:picMkLst>
        </pc:picChg>
        <pc:cxnChg chg="mod">
          <ac:chgData name="Bandara, Dilum (Data61, Eveleigh)" userId="7fa8ee33-8fdb-48f7-b772-d5ed5950799f" providerId="ADAL" clId="{C5C67300-E171-4C47-A581-8ED68069E4BA}" dt="2023-05-29T10:15:05.888" v="14704" actId="1036"/>
          <ac:cxnSpMkLst>
            <pc:docMk/>
            <pc:sldMk cId="1791800988" sldId="2681"/>
            <ac:cxnSpMk id="16" creationId="{ABBD1419-6346-AF56-F8F6-7E5C7C238FB9}"/>
          </ac:cxnSpMkLst>
        </pc:cxnChg>
        <pc:cxnChg chg="mod">
          <ac:chgData name="Bandara, Dilum (Data61, Eveleigh)" userId="7fa8ee33-8fdb-48f7-b772-d5ed5950799f" providerId="ADAL" clId="{C5C67300-E171-4C47-A581-8ED68069E4BA}" dt="2023-05-29T10:15:05.888" v="14704" actId="1036"/>
          <ac:cxnSpMkLst>
            <pc:docMk/>
            <pc:sldMk cId="1791800988" sldId="2681"/>
            <ac:cxnSpMk id="21" creationId="{F837DF01-6F86-AB84-8B1F-E58F8DFFD5F3}"/>
          </ac:cxnSpMkLst>
        </pc:cxnChg>
        <pc:cxnChg chg="mod">
          <ac:chgData name="Bandara, Dilum (Data61, Eveleigh)" userId="7fa8ee33-8fdb-48f7-b772-d5ed5950799f" providerId="ADAL" clId="{C5C67300-E171-4C47-A581-8ED68069E4BA}" dt="2023-05-29T10:15:05.888" v="14704" actId="1036"/>
          <ac:cxnSpMkLst>
            <pc:docMk/>
            <pc:sldMk cId="1791800988" sldId="2681"/>
            <ac:cxnSpMk id="31" creationId="{DC43B7B3-8875-4D8D-AC3D-8F06FE49E734}"/>
          </ac:cxnSpMkLst>
        </pc:cxnChg>
        <pc:cxnChg chg="mod">
          <ac:chgData name="Bandara, Dilum (Data61, Eveleigh)" userId="7fa8ee33-8fdb-48f7-b772-d5ed5950799f" providerId="ADAL" clId="{C5C67300-E171-4C47-A581-8ED68069E4BA}" dt="2023-05-29T10:15:05.888" v="14704" actId="1036"/>
          <ac:cxnSpMkLst>
            <pc:docMk/>
            <pc:sldMk cId="1791800988" sldId="2681"/>
            <ac:cxnSpMk id="32" creationId="{73A4767A-AC0D-FDA1-1C02-68F117185555}"/>
          </ac:cxnSpMkLst>
        </pc:cxnChg>
        <pc:cxnChg chg="mod">
          <ac:chgData name="Bandara, Dilum (Data61, Eveleigh)" userId="7fa8ee33-8fdb-48f7-b772-d5ed5950799f" providerId="ADAL" clId="{C5C67300-E171-4C47-A581-8ED68069E4BA}" dt="2023-05-29T10:15:05.888" v="14704" actId="1036"/>
          <ac:cxnSpMkLst>
            <pc:docMk/>
            <pc:sldMk cId="1791800988" sldId="2681"/>
            <ac:cxnSpMk id="36" creationId="{7534CD77-F1B0-38B4-57A7-B18471F51E6F}"/>
          </ac:cxnSpMkLst>
        </pc:cxnChg>
        <pc:cxnChg chg="mod">
          <ac:chgData name="Bandara, Dilum (Data61, Eveleigh)" userId="7fa8ee33-8fdb-48f7-b772-d5ed5950799f" providerId="ADAL" clId="{C5C67300-E171-4C47-A581-8ED68069E4BA}" dt="2023-05-29T10:15:05.888" v="14704" actId="1036"/>
          <ac:cxnSpMkLst>
            <pc:docMk/>
            <pc:sldMk cId="1791800988" sldId="2681"/>
            <ac:cxnSpMk id="53" creationId="{82156031-3A1D-FBE2-3A21-2A0EE8D9D8BD}"/>
          </ac:cxnSpMkLst>
        </pc:cxnChg>
      </pc:sldChg>
      <pc:sldChg chg="addSp modSp add del">
        <pc:chgData name="Bandara, Dilum (Data61, Eveleigh)" userId="7fa8ee33-8fdb-48f7-b772-d5ed5950799f" providerId="ADAL" clId="{C5C67300-E171-4C47-A581-8ED68069E4BA}" dt="2023-05-23T21:03:26.721" v="234" actId="2696"/>
        <pc:sldMkLst>
          <pc:docMk/>
          <pc:sldMk cId="3280389596" sldId="2681"/>
        </pc:sldMkLst>
        <pc:spChg chg="add mod">
          <ac:chgData name="Bandara, Dilum (Data61, Eveleigh)" userId="7fa8ee33-8fdb-48f7-b772-d5ed5950799f" providerId="ADAL" clId="{C5C67300-E171-4C47-A581-8ED68069E4BA}" dt="2023-05-23T20:47:27.527" v="91"/>
          <ac:spMkLst>
            <pc:docMk/>
            <pc:sldMk cId="3280389596" sldId="2681"/>
            <ac:spMk id="7" creationId="{749D53D1-81CC-6D62-B87B-9C94BC1E5A12}"/>
          </ac:spMkLst>
        </pc:spChg>
      </pc:sldChg>
      <pc:sldChg chg="addSp modSp add del">
        <pc:chgData name="Bandara, Dilum (Data61, Eveleigh)" userId="7fa8ee33-8fdb-48f7-b772-d5ed5950799f" providerId="ADAL" clId="{C5C67300-E171-4C47-A581-8ED68069E4BA}" dt="2023-05-23T21:03:26.721" v="234" actId="2696"/>
        <pc:sldMkLst>
          <pc:docMk/>
          <pc:sldMk cId="1662073259" sldId="2682"/>
        </pc:sldMkLst>
        <pc:spChg chg="add mod">
          <ac:chgData name="Bandara, Dilum (Data61, Eveleigh)" userId="7fa8ee33-8fdb-48f7-b772-d5ed5950799f" providerId="ADAL" clId="{C5C67300-E171-4C47-A581-8ED68069E4BA}" dt="2023-05-23T20:47:27.527" v="91"/>
          <ac:spMkLst>
            <pc:docMk/>
            <pc:sldMk cId="1662073259" sldId="2682"/>
            <ac:spMk id="2" creationId="{AAA586FB-C50E-7E05-7F8D-E3885956446A}"/>
          </ac:spMkLst>
        </pc:spChg>
      </pc:sldChg>
      <pc:sldChg chg="addSp modSp add mod modNotesTx">
        <pc:chgData name="Bandara, Dilum (Data61, Eveleigh)" userId="7fa8ee33-8fdb-48f7-b772-d5ed5950799f" providerId="ADAL" clId="{C5C67300-E171-4C47-A581-8ED68069E4BA}" dt="2023-05-29T10:52:53.505" v="16360" actId="20577"/>
        <pc:sldMkLst>
          <pc:docMk/>
          <pc:sldMk cId="1994417381" sldId="2682"/>
        </pc:sldMkLst>
        <pc:spChg chg="mod">
          <ac:chgData name="Bandara, Dilum (Data61, Eveleigh)" userId="7fa8ee33-8fdb-48f7-b772-d5ed5950799f" providerId="ADAL" clId="{C5C67300-E171-4C47-A581-8ED68069E4BA}" dt="2023-05-29T10:38:38.825" v="16153" actId="20577"/>
          <ac:spMkLst>
            <pc:docMk/>
            <pc:sldMk cId="1994417381" sldId="2682"/>
            <ac:spMk id="3" creationId="{D6E16BF8-E90A-708C-E817-1D25B7F6EA3A}"/>
          </ac:spMkLst>
        </pc:spChg>
        <pc:spChg chg="add mod">
          <ac:chgData name="Bandara, Dilum (Data61, Eveleigh)" userId="7fa8ee33-8fdb-48f7-b772-d5ed5950799f" providerId="ADAL" clId="{C5C67300-E171-4C47-A581-8ED68069E4BA}" dt="2023-05-29T10:27:29.307" v="15823"/>
          <ac:spMkLst>
            <pc:docMk/>
            <pc:sldMk cId="1994417381" sldId="2682"/>
            <ac:spMk id="4" creationId="{D796C324-D1AB-7564-74CD-4EF990692F2B}"/>
          </ac:spMkLst>
        </pc:spChg>
        <pc:spChg chg="add mod">
          <ac:chgData name="Bandara, Dilum (Data61, Eveleigh)" userId="7fa8ee33-8fdb-48f7-b772-d5ed5950799f" providerId="ADAL" clId="{C5C67300-E171-4C47-A581-8ED68069E4BA}" dt="2023-05-29T10:45:07.736" v="16313" actId="1035"/>
          <ac:spMkLst>
            <pc:docMk/>
            <pc:sldMk cId="1994417381" sldId="2682"/>
            <ac:spMk id="6" creationId="{F5345E18-D3B8-E1DF-F394-B56FA59D6021}"/>
          </ac:spMkLst>
        </pc:spChg>
        <pc:spChg chg="mod">
          <ac:chgData name="Bandara, Dilum (Data61, Eveleigh)" userId="7fa8ee33-8fdb-48f7-b772-d5ed5950799f" providerId="ADAL" clId="{C5C67300-E171-4C47-A581-8ED68069E4BA}" dt="2023-05-29T10:52:53.505" v="16360" actId="20577"/>
          <ac:spMkLst>
            <pc:docMk/>
            <pc:sldMk cId="1994417381" sldId="2682"/>
            <ac:spMk id="8" creationId="{3A11B996-2E6D-86CB-491D-4A9AF91DBF83}"/>
          </ac:spMkLst>
        </pc:spChg>
        <pc:graphicFrameChg chg="mod">
          <ac:chgData name="Bandara, Dilum (Data61, Eveleigh)" userId="7fa8ee33-8fdb-48f7-b772-d5ed5950799f" providerId="ADAL" clId="{C5C67300-E171-4C47-A581-8ED68069E4BA}" dt="2023-05-29T10:44:54.806" v="16306" actId="1038"/>
          <ac:graphicFrameMkLst>
            <pc:docMk/>
            <pc:sldMk cId="1994417381" sldId="2682"/>
            <ac:graphicFrameMk id="11" creationId="{515FABBD-8017-06FC-BB53-F3D949AAFD61}"/>
          </ac:graphicFrameMkLst>
        </pc:graphicFrameChg>
        <pc:cxnChg chg="mod">
          <ac:chgData name="Bandara, Dilum (Data61, Eveleigh)" userId="7fa8ee33-8fdb-48f7-b772-d5ed5950799f" providerId="ADAL" clId="{C5C67300-E171-4C47-A581-8ED68069E4BA}" dt="2023-05-29T10:45:02.417" v="16308" actId="14100"/>
          <ac:cxnSpMkLst>
            <pc:docMk/>
            <pc:sldMk cId="1994417381" sldId="2682"/>
            <ac:cxnSpMk id="10" creationId="{B07CD87C-F73A-F4C3-8DE4-7A6178219392}"/>
          </ac:cxnSpMkLst>
        </pc:cxnChg>
      </pc:sldChg>
      <pc:sldChg chg="addSp delSp modSp add mod ord modClrScheme chgLayout modNotesTx">
        <pc:chgData name="Bandara, Dilum (Data61, Eveleigh)" userId="7fa8ee33-8fdb-48f7-b772-d5ed5950799f" providerId="ADAL" clId="{C5C67300-E171-4C47-A581-8ED68069E4BA}" dt="2023-05-29T21:21:15.317" v="19378" actId="313"/>
        <pc:sldMkLst>
          <pc:docMk/>
          <pc:sldMk cId="862579129" sldId="2683"/>
        </pc:sldMkLst>
        <pc:spChg chg="add mod ord">
          <ac:chgData name="Bandara, Dilum (Data61, Eveleigh)" userId="7fa8ee33-8fdb-48f7-b772-d5ed5950799f" providerId="ADAL" clId="{C5C67300-E171-4C47-A581-8ED68069E4BA}" dt="2023-05-23T20:53:23.667" v="170" actId="700"/>
          <ac:spMkLst>
            <pc:docMk/>
            <pc:sldMk cId="862579129" sldId="2683"/>
            <ac:spMk id="2" creationId="{E718F0B9-3984-A3F4-C56C-850106E3063A}"/>
          </ac:spMkLst>
        </pc:spChg>
        <pc:spChg chg="mod ord">
          <ac:chgData name="Bandara, Dilum (Data61, Eveleigh)" userId="7fa8ee33-8fdb-48f7-b772-d5ed5950799f" providerId="ADAL" clId="{C5C67300-E171-4C47-A581-8ED68069E4BA}" dt="2023-05-23T20:53:23.667" v="170" actId="700"/>
          <ac:spMkLst>
            <pc:docMk/>
            <pc:sldMk cId="862579129" sldId="2683"/>
            <ac:spMk id="3" creationId="{6F3184CA-E65D-8CBF-B12E-742732CA846A}"/>
          </ac:spMkLst>
        </pc:spChg>
        <pc:spChg chg="add del mod ord">
          <ac:chgData name="Bandara, Dilum (Data61, Eveleigh)" userId="7fa8ee33-8fdb-48f7-b772-d5ed5950799f" providerId="ADAL" clId="{C5C67300-E171-4C47-A581-8ED68069E4BA}" dt="2023-05-23T20:53:23.667" v="170" actId="700"/>
          <ac:spMkLst>
            <pc:docMk/>
            <pc:sldMk cId="862579129" sldId="2683"/>
            <ac:spMk id="5" creationId="{7B06C8EB-914F-EAC4-9896-5A21D764E7C7}"/>
          </ac:spMkLst>
        </pc:spChg>
        <pc:spChg chg="mod">
          <ac:chgData name="Bandara, Dilum (Data61, Eveleigh)" userId="7fa8ee33-8fdb-48f7-b772-d5ed5950799f" providerId="ADAL" clId="{C5C67300-E171-4C47-A581-8ED68069E4BA}" dt="2023-05-29T11:23:54.020" v="17510" actId="1076"/>
          <ac:spMkLst>
            <pc:docMk/>
            <pc:sldMk cId="862579129" sldId="2683"/>
            <ac:spMk id="6" creationId="{DBC7621A-0BDA-60B9-A3A6-F5F0795195CA}"/>
          </ac:spMkLst>
        </pc:spChg>
        <pc:graphicFrameChg chg="mod modGraphic">
          <ac:chgData name="Bandara, Dilum (Data61, Eveleigh)" userId="7fa8ee33-8fdb-48f7-b772-d5ed5950799f" providerId="ADAL" clId="{C5C67300-E171-4C47-A581-8ED68069E4BA}" dt="2023-05-29T11:24:03.958" v="17511" actId="1036"/>
          <ac:graphicFrameMkLst>
            <pc:docMk/>
            <pc:sldMk cId="862579129" sldId="2683"/>
            <ac:graphicFrameMk id="7" creationId="{4A6EC0E5-6771-FF1D-C9E1-DA51A0752E46}"/>
          </ac:graphicFrameMkLst>
        </pc:graphicFrameChg>
      </pc:sldChg>
      <pc:sldChg chg="addSp delSp modSp add mod ord modClrScheme chgLayout modNotesTx">
        <pc:chgData name="Bandara, Dilum (Data61, Eveleigh)" userId="7fa8ee33-8fdb-48f7-b772-d5ed5950799f" providerId="ADAL" clId="{C5C67300-E171-4C47-A581-8ED68069E4BA}" dt="2023-05-29T21:26:48.957" v="19431" actId="790"/>
        <pc:sldMkLst>
          <pc:docMk/>
          <pc:sldMk cId="1196013948" sldId="2684"/>
        </pc:sldMkLst>
        <pc:spChg chg="mod ord">
          <ac:chgData name="Bandara, Dilum (Data61, Eveleigh)" userId="7fa8ee33-8fdb-48f7-b772-d5ed5950799f" providerId="ADAL" clId="{C5C67300-E171-4C47-A581-8ED68069E4BA}" dt="2023-05-29T20:42:24.697" v="18212" actId="20577"/>
          <ac:spMkLst>
            <pc:docMk/>
            <pc:sldMk cId="1196013948" sldId="2684"/>
            <ac:spMk id="2" creationId="{37240258-4458-3DE2-CE23-49D0F15E17C2}"/>
          </ac:spMkLst>
        </pc:spChg>
        <pc:spChg chg="mod ord">
          <ac:chgData name="Bandara, Dilum (Data61, Eveleigh)" userId="7fa8ee33-8fdb-48f7-b772-d5ed5950799f" providerId="ADAL" clId="{C5C67300-E171-4C47-A581-8ED68069E4BA}" dt="2023-05-29T11:24:35.270" v="17512" actId="6264"/>
          <ac:spMkLst>
            <pc:docMk/>
            <pc:sldMk cId="1196013948" sldId="2684"/>
            <ac:spMk id="3" creationId="{A170E263-786A-D979-48FC-F6BD65C3D883}"/>
          </ac:spMkLst>
        </pc:spChg>
        <pc:spChg chg="add mod ord">
          <ac:chgData name="Bandara, Dilum (Data61, Eveleigh)" userId="7fa8ee33-8fdb-48f7-b772-d5ed5950799f" providerId="ADAL" clId="{C5C67300-E171-4C47-A581-8ED68069E4BA}" dt="2023-05-29T11:24:35.270" v="17512" actId="6264"/>
          <ac:spMkLst>
            <pc:docMk/>
            <pc:sldMk cId="1196013948" sldId="2684"/>
            <ac:spMk id="5" creationId="{7ABD6725-C045-5E89-299E-4B2EC31DE04E}"/>
          </ac:spMkLst>
        </pc:spChg>
        <pc:spChg chg="add del mod">
          <ac:chgData name="Bandara, Dilum (Data61, Eveleigh)" userId="7fa8ee33-8fdb-48f7-b772-d5ed5950799f" providerId="ADAL" clId="{C5C67300-E171-4C47-A581-8ED68069E4BA}" dt="2023-05-29T11:24:35.270" v="17512" actId="6264"/>
          <ac:spMkLst>
            <pc:docMk/>
            <pc:sldMk cId="1196013948" sldId="2684"/>
            <ac:spMk id="6" creationId="{FD7B148B-7CB1-1354-3B97-4863D9A6B725}"/>
          </ac:spMkLst>
        </pc:spChg>
        <pc:spChg chg="add del mod">
          <ac:chgData name="Bandara, Dilum (Data61, Eveleigh)" userId="7fa8ee33-8fdb-48f7-b772-d5ed5950799f" providerId="ADAL" clId="{C5C67300-E171-4C47-A581-8ED68069E4BA}" dt="2023-05-29T11:24:35.270" v="17512" actId="6264"/>
          <ac:spMkLst>
            <pc:docMk/>
            <pc:sldMk cId="1196013948" sldId="2684"/>
            <ac:spMk id="7" creationId="{BD7CAC60-7C9A-855B-37D6-45773E467CFE}"/>
          </ac:spMkLst>
        </pc:spChg>
        <pc:spChg chg="add del mod">
          <ac:chgData name="Bandara, Dilum (Data61, Eveleigh)" userId="7fa8ee33-8fdb-48f7-b772-d5ed5950799f" providerId="ADAL" clId="{C5C67300-E171-4C47-A581-8ED68069E4BA}" dt="2023-05-29T11:24:35.270" v="17512" actId="6264"/>
          <ac:spMkLst>
            <pc:docMk/>
            <pc:sldMk cId="1196013948" sldId="2684"/>
            <ac:spMk id="8" creationId="{48021FDA-DB44-DB6F-304C-E37A7DBB09E9}"/>
          </ac:spMkLst>
        </pc:spChg>
        <pc:picChg chg="mod">
          <ac:chgData name="Bandara, Dilum (Data61, Eveleigh)" userId="7fa8ee33-8fdb-48f7-b772-d5ed5950799f" providerId="ADAL" clId="{C5C67300-E171-4C47-A581-8ED68069E4BA}" dt="2023-05-23T20:53:44.433" v="181" actId="1038"/>
          <ac:picMkLst>
            <pc:docMk/>
            <pc:sldMk cId="1196013948" sldId="2684"/>
            <ac:picMk id="4" creationId="{C6DF2114-F517-FB0B-A29A-5C412ACC91AD}"/>
          </ac:picMkLst>
        </pc:picChg>
      </pc:sldChg>
      <pc:sldChg chg="addSp modSp add mod ord modClrScheme chgLayout modNotes modNotesTx">
        <pc:chgData name="Bandara, Dilum (Data61, Eveleigh)" userId="7fa8ee33-8fdb-48f7-b772-d5ed5950799f" providerId="ADAL" clId="{C5C67300-E171-4C47-A581-8ED68069E4BA}" dt="2023-05-29T21:24:46.207" v="19415" actId="790"/>
        <pc:sldMkLst>
          <pc:docMk/>
          <pc:sldMk cId="625102054" sldId="2685"/>
        </pc:sldMkLst>
        <pc:spChg chg="mod ord">
          <ac:chgData name="Bandara, Dilum (Data61, Eveleigh)" userId="7fa8ee33-8fdb-48f7-b772-d5ed5950799f" providerId="ADAL" clId="{C5C67300-E171-4C47-A581-8ED68069E4BA}" dt="2023-05-23T20:54:11.228" v="192" actId="27636"/>
          <ac:spMkLst>
            <pc:docMk/>
            <pc:sldMk cId="625102054" sldId="2685"/>
            <ac:spMk id="2" creationId="{E036B66A-80CE-96C6-7041-14E1E08A5B54}"/>
          </ac:spMkLst>
        </pc:spChg>
        <pc:spChg chg="mod ord">
          <ac:chgData name="Bandara, Dilum (Data61, Eveleigh)" userId="7fa8ee33-8fdb-48f7-b772-d5ed5950799f" providerId="ADAL" clId="{C5C67300-E171-4C47-A581-8ED68069E4BA}" dt="2023-05-23T20:53:54.773" v="183" actId="700"/>
          <ac:spMkLst>
            <pc:docMk/>
            <pc:sldMk cId="625102054" sldId="2685"/>
            <ac:spMk id="3" creationId="{753A97A5-B5C7-4F2C-AB82-C36AF400923B}"/>
          </ac:spMkLst>
        </pc:spChg>
        <pc:spChg chg="add mod ord">
          <ac:chgData name="Bandara, Dilum (Data61, Eveleigh)" userId="7fa8ee33-8fdb-48f7-b772-d5ed5950799f" providerId="ADAL" clId="{C5C67300-E171-4C47-A581-8ED68069E4BA}" dt="2023-05-23T20:53:54.773" v="183" actId="700"/>
          <ac:spMkLst>
            <pc:docMk/>
            <pc:sldMk cId="625102054" sldId="2685"/>
            <ac:spMk id="5" creationId="{CDDB9BB3-3E24-D4A5-B9E3-2E759516EC2D}"/>
          </ac:spMkLst>
        </pc:spChg>
        <pc:picChg chg="mod">
          <ac:chgData name="Bandara, Dilum (Data61, Eveleigh)" userId="7fa8ee33-8fdb-48f7-b772-d5ed5950799f" providerId="ADAL" clId="{C5C67300-E171-4C47-A581-8ED68069E4BA}" dt="2023-05-23T20:53:57.208" v="186" actId="1037"/>
          <ac:picMkLst>
            <pc:docMk/>
            <pc:sldMk cId="625102054" sldId="2685"/>
            <ac:picMk id="4" creationId="{46AD3EE8-7C38-EAED-7536-6ED55B3A1051}"/>
          </ac:picMkLst>
        </pc:picChg>
      </pc:sldChg>
      <pc:sldChg chg="addSp modSp add mod ord modClrScheme chgLayout modNotesTx">
        <pc:chgData name="Bandara, Dilum (Data61, Eveleigh)" userId="7fa8ee33-8fdb-48f7-b772-d5ed5950799f" providerId="ADAL" clId="{C5C67300-E171-4C47-A581-8ED68069E4BA}" dt="2023-05-29T21:18:57.003" v="19354" actId="313"/>
        <pc:sldMkLst>
          <pc:docMk/>
          <pc:sldMk cId="1701222571" sldId="2686"/>
        </pc:sldMkLst>
        <pc:spChg chg="mod ord">
          <ac:chgData name="Bandara, Dilum (Data61, Eveleigh)" userId="7fa8ee33-8fdb-48f7-b772-d5ed5950799f" providerId="ADAL" clId="{C5C67300-E171-4C47-A581-8ED68069E4BA}" dt="2023-05-23T20:54:28.887" v="195" actId="14100"/>
          <ac:spMkLst>
            <pc:docMk/>
            <pc:sldMk cId="1701222571" sldId="2686"/>
            <ac:spMk id="2" creationId="{7B463EAC-2D75-CD17-CBE9-3820EF6B8E62}"/>
          </ac:spMkLst>
        </pc:spChg>
        <pc:spChg chg="mod ord">
          <ac:chgData name="Bandara, Dilum (Data61, Eveleigh)" userId="7fa8ee33-8fdb-48f7-b772-d5ed5950799f" providerId="ADAL" clId="{C5C67300-E171-4C47-A581-8ED68069E4BA}" dt="2023-05-23T20:54:20.574" v="193" actId="700"/>
          <ac:spMkLst>
            <pc:docMk/>
            <pc:sldMk cId="1701222571" sldId="2686"/>
            <ac:spMk id="3" creationId="{A6444B48-BE4B-A2CC-A9A9-F6C8A1CA0656}"/>
          </ac:spMkLst>
        </pc:spChg>
        <pc:spChg chg="add mod ord">
          <ac:chgData name="Bandara, Dilum (Data61, Eveleigh)" userId="7fa8ee33-8fdb-48f7-b772-d5ed5950799f" providerId="ADAL" clId="{C5C67300-E171-4C47-A581-8ED68069E4BA}" dt="2023-05-23T20:54:20.574" v="193" actId="700"/>
          <ac:spMkLst>
            <pc:docMk/>
            <pc:sldMk cId="1701222571" sldId="2686"/>
            <ac:spMk id="5" creationId="{253FFE9B-5B3A-7E0A-AF18-2B44449F250C}"/>
          </ac:spMkLst>
        </pc:spChg>
        <pc:picChg chg="mod">
          <ac:chgData name="Bandara, Dilum (Data61, Eveleigh)" userId="7fa8ee33-8fdb-48f7-b772-d5ed5950799f" providerId="ADAL" clId="{C5C67300-E171-4C47-A581-8ED68069E4BA}" dt="2023-05-23T20:54:29.869" v="197" actId="1037"/>
          <ac:picMkLst>
            <pc:docMk/>
            <pc:sldMk cId="1701222571" sldId="2686"/>
            <ac:picMk id="4" creationId="{36EC6AD5-79C9-B285-18A7-5783B9319EAB}"/>
          </ac:picMkLst>
        </pc:picChg>
      </pc:sldChg>
      <pc:sldChg chg="addSp modSp add del">
        <pc:chgData name="Bandara, Dilum (Data61, Eveleigh)" userId="7fa8ee33-8fdb-48f7-b772-d5ed5950799f" providerId="ADAL" clId="{C5C67300-E171-4C47-A581-8ED68069E4BA}" dt="2023-05-29T10:15:34.581" v="14706" actId="2696"/>
        <pc:sldMkLst>
          <pc:docMk/>
          <pc:sldMk cId="735334884" sldId="2687"/>
        </pc:sldMkLst>
        <pc:spChg chg="add mod">
          <ac:chgData name="Bandara, Dilum (Data61, Eveleigh)" userId="7fa8ee33-8fdb-48f7-b772-d5ed5950799f" providerId="ADAL" clId="{C5C67300-E171-4C47-A581-8ED68069E4BA}" dt="2023-05-23T20:47:27.527" v="91"/>
          <ac:spMkLst>
            <pc:docMk/>
            <pc:sldMk cId="735334884" sldId="2687"/>
            <ac:spMk id="2" creationId="{13587A45-245D-8E02-F430-681517B0630A}"/>
          </ac:spMkLst>
        </pc:spChg>
      </pc:sldChg>
      <pc:sldChg chg="addSp modSp add del">
        <pc:chgData name="Bandara, Dilum (Data61, Eveleigh)" userId="7fa8ee33-8fdb-48f7-b772-d5ed5950799f" providerId="ADAL" clId="{C5C67300-E171-4C47-A581-8ED68069E4BA}" dt="2023-05-29T10:46:46.033" v="16315" actId="2696"/>
        <pc:sldMkLst>
          <pc:docMk/>
          <pc:sldMk cId="3405513999" sldId="2688"/>
        </pc:sldMkLst>
        <pc:spChg chg="add mod">
          <ac:chgData name="Bandara, Dilum (Data61, Eveleigh)" userId="7fa8ee33-8fdb-48f7-b772-d5ed5950799f" providerId="ADAL" clId="{C5C67300-E171-4C47-A581-8ED68069E4BA}" dt="2023-05-23T20:47:27.527" v="91"/>
          <ac:spMkLst>
            <pc:docMk/>
            <pc:sldMk cId="3405513999" sldId="2688"/>
            <ac:spMk id="2" creationId="{D1C04C16-5439-B6A8-3A80-2D406186CEDA}"/>
          </ac:spMkLst>
        </pc:spChg>
      </pc:sldChg>
      <pc:sldChg chg="delSp modSp add del mod modClrScheme chgLayout">
        <pc:chgData name="Bandara, Dilum (Data61, Eveleigh)" userId="7fa8ee33-8fdb-48f7-b772-d5ed5950799f" providerId="ADAL" clId="{C5C67300-E171-4C47-A581-8ED68069E4BA}" dt="2023-05-29T10:53:10.418" v="16364" actId="2696"/>
        <pc:sldMkLst>
          <pc:docMk/>
          <pc:sldMk cId="1833422061" sldId="2689"/>
        </pc:sldMkLst>
        <pc:spChg chg="mod ord">
          <ac:chgData name="Bandara, Dilum (Data61, Eveleigh)" userId="7fa8ee33-8fdb-48f7-b772-d5ed5950799f" providerId="ADAL" clId="{C5C67300-E171-4C47-A581-8ED68069E4BA}" dt="2023-05-29T10:47:48.095" v="16343" actId="20577"/>
          <ac:spMkLst>
            <pc:docMk/>
            <pc:sldMk cId="1833422061" sldId="2689"/>
            <ac:spMk id="3" creationId="{78380661-4393-61EC-9398-6A6B0D01F5AD}"/>
          </ac:spMkLst>
        </pc:spChg>
        <pc:spChg chg="del mod ord">
          <ac:chgData name="Bandara, Dilum (Data61, Eveleigh)" userId="7fa8ee33-8fdb-48f7-b772-d5ed5950799f" providerId="ADAL" clId="{C5C67300-E171-4C47-A581-8ED68069E4BA}" dt="2023-05-29T10:47:35.062" v="16330" actId="478"/>
          <ac:spMkLst>
            <pc:docMk/>
            <pc:sldMk cId="1833422061" sldId="2689"/>
            <ac:spMk id="6" creationId="{7F3B2F64-5F48-A8A5-05E7-2F58FFC74C94}"/>
          </ac:spMkLst>
        </pc:spChg>
        <pc:spChg chg="del mod ord">
          <ac:chgData name="Bandara, Dilum (Data61, Eveleigh)" userId="7fa8ee33-8fdb-48f7-b772-d5ed5950799f" providerId="ADAL" clId="{C5C67300-E171-4C47-A581-8ED68069E4BA}" dt="2023-05-29T10:47:45.911" v="16342" actId="478"/>
          <ac:spMkLst>
            <pc:docMk/>
            <pc:sldMk cId="1833422061" sldId="2689"/>
            <ac:spMk id="8" creationId="{950264E0-C928-0DE1-8F32-03029459E255}"/>
          </ac:spMkLst>
        </pc:spChg>
        <pc:spChg chg="mod ord">
          <ac:chgData name="Bandara, Dilum (Data61, Eveleigh)" userId="7fa8ee33-8fdb-48f7-b772-d5ed5950799f" providerId="ADAL" clId="{C5C67300-E171-4C47-A581-8ED68069E4BA}" dt="2023-05-29T10:47:41.651" v="16340" actId="12"/>
          <ac:spMkLst>
            <pc:docMk/>
            <pc:sldMk cId="1833422061" sldId="2689"/>
            <ac:spMk id="13" creationId="{845D5B13-5B90-63D3-37F8-FBA5437C99B9}"/>
          </ac:spMkLst>
        </pc:spChg>
        <pc:spChg chg="mod ord">
          <ac:chgData name="Bandara, Dilum (Data61, Eveleigh)" userId="7fa8ee33-8fdb-48f7-b772-d5ed5950799f" providerId="ADAL" clId="{C5C67300-E171-4C47-A581-8ED68069E4BA}" dt="2023-05-29T10:47:50.521" v="16345"/>
          <ac:spMkLst>
            <pc:docMk/>
            <pc:sldMk cId="1833422061" sldId="2689"/>
            <ac:spMk id="14" creationId="{5EA810E6-05A2-79F3-A1D9-F7426C251E35}"/>
          </ac:spMkLst>
        </pc:spChg>
      </pc:sldChg>
      <pc:sldChg chg="addSp delSp modSp add mod chgLayout modNotesTx">
        <pc:chgData name="Bandara, Dilum (Data61, Eveleigh)" userId="7fa8ee33-8fdb-48f7-b772-d5ed5950799f" providerId="ADAL" clId="{C5C67300-E171-4C47-A581-8ED68069E4BA}" dt="2023-05-29T21:16:34.287" v="19276" actId="313"/>
        <pc:sldMkLst>
          <pc:docMk/>
          <pc:sldMk cId="2250362280" sldId="2690"/>
        </pc:sldMkLst>
        <pc:spChg chg="add mod ord">
          <ac:chgData name="Bandara, Dilum (Data61, Eveleigh)" userId="7fa8ee33-8fdb-48f7-b772-d5ed5950799f" providerId="ADAL" clId="{C5C67300-E171-4C47-A581-8ED68069E4BA}" dt="2023-05-24T04:27:46.424" v="1261" actId="6264"/>
          <ac:spMkLst>
            <pc:docMk/>
            <pc:sldMk cId="2250362280" sldId="2690"/>
            <ac:spMk id="2" creationId="{F5C5918B-CBAB-41BE-FEFF-3950F67B4403}"/>
          </ac:spMkLst>
        </pc:spChg>
        <pc:spChg chg="add del mod">
          <ac:chgData name="Bandara, Dilum (Data61, Eveleigh)" userId="7fa8ee33-8fdb-48f7-b772-d5ed5950799f" providerId="ADAL" clId="{C5C67300-E171-4C47-A581-8ED68069E4BA}" dt="2023-05-24T04:27:46.424" v="1261" actId="6264"/>
          <ac:spMkLst>
            <pc:docMk/>
            <pc:sldMk cId="2250362280" sldId="2690"/>
            <ac:spMk id="3" creationId="{DB954AAB-C94B-55CB-839C-34C1200352DD}"/>
          </ac:spMkLst>
        </pc:spChg>
        <pc:spChg chg="mod ord">
          <ac:chgData name="Bandara, Dilum (Data61, Eveleigh)" userId="7fa8ee33-8fdb-48f7-b772-d5ed5950799f" providerId="ADAL" clId="{C5C67300-E171-4C47-A581-8ED68069E4BA}" dt="2023-05-24T04:27:46.424" v="1261" actId="6264"/>
          <ac:spMkLst>
            <pc:docMk/>
            <pc:sldMk cId="2250362280" sldId="2690"/>
            <ac:spMk id="4" creationId="{00000000-0000-0000-0000-000000000000}"/>
          </ac:spMkLst>
        </pc:spChg>
        <pc:spChg chg="mod ord">
          <ac:chgData name="Bandara, Dilum (Data61, Eveleigh)" userId="7fa8ee33-8fdb-48f7-b772-d5ed5950799f" providerId="ADAL" clId="{C5C67300-E171-4C47-A581-8ED68069E4BA}" dt="2023-05-24T09:48:28.054" v="1660" actId="27636"/>
          <ac:spMkLst>
            <pc:docMk/>
            <pc:sldMk cId="2250362280" sldId="2690"/>
            <ac:spMk id="5" creationId="{00000000-0000-0000-0000-000000000000}"/>
          </ac:spMkLst>
        </pc:spChg>
        <pc:spChg chg="add del mod">
          <ac:chgData name="Bandara, Dilum (Data61, Eveleigh)" userId="7fa8ee33-8fdb-48f7-b772-d5ed5950799f" providerId="ADAL" clId="{C5C67300-E171-4C47-A581-8ED68069E4BA}" dt="2023-05-24T04:27:46.424" v="1261" actId="6264"/>
          <ac:spMkLst>
            <pc:docMk/>
            <pc:sldMk cId="2250362280" sldId="2690"/>
            <ac:spMk id="6" creationId="{0F61C838-1004-A9FE-401E-5A9112D2E3CE}"/>
          </ac:spMkLst>
        </pc:spChg>
        <pc:spChg chg="add del mod">
          <ac:chgData name="Bandara, Dilum (Data61, Eveleigh)" userId="7fa8ee33-8fdb-48f7-b772-d5ed5950799f" providerId="ADAL" clId="{C5C67300-E171-4C47-A581-8ED68069E4BA}" dt="2023-05-24T04:27:46.424" v="1261" actId="6264"/>
          <ac:spMkLst>
            <pc:docMk/>
            <pc:sldMk cId="2250362280" sldId="2690"/>
            <ac:spMk id="7" creationId="{3DAF142F-1423-CF43-B49D-68FAA76C041C}"/>
          </ac:spMkLst>
        </pc:spChg>
        <pc:picChg chg="add mod modCrop">
          <ac:chgData name="Bandara, Dilum (Data61, Eveleigh)" userId="7fa8ee33-8fdb-48f7-b772-d5ed5950799f" providerId="ADAL" clId="{C5C67300-E171-4C47-A581-8ED68069E4BA}" dt="2023-05-28T20:38:13.716" v="7026" actId="1076"/>
          <ac:picMkLst>
            <pc:docMk/>
            <pc:sldMk cId="2250362280" sldId="2690"/>
            <ac:picMk id="3" creationId="{B411EDEA-265F-CEB7-2011-93B3AD63A079}"/>
          </ac:picMkLst>
        </pc:picChg>
      </pc:sldChg>
      <pc:sldChg chg="modSp add mod">
        <pc:chgData name="Bandara, Dilum (Data61, Eveleigh)" userId="7fa8ee33-8fdb-48f7-b772-d5ed5950799f" providerId="ADAL" clId="{C5C67300-E171-4C47-A581-8ED68069E4BA}" dt="2023-05-23T20:57:35.796" v="207" actId="20577"/>
        <pc:sldMkLst>
          <pc:docMk/>
          <pc:sldMk cId="53954765" sldId="2691"/>
        </pc:sldMkLst>
        <pc:spChg chg="mod">
          <ac:chgData name="Bandara, Dilum (Data61, Eveleigh)" userId="7fa8ee33-8fdb-48f7-b772-d5ed5950799f" providerId="ADAL" clId="{C5C67300-E171-4C47-A581-8ED68069E4BA}" dt="2023-05-23T20:57:35.796" v="207" actId="20577"/>
          <ac:spMkLst>
            <pc:docMk/>
            <pc:sldMk cId="53954765" sldId="2691"/>
            <ac:spMk id="3" creationId="{ACECB629-0EB5-D44F-F218-EA2B1D325E49}"/>
          </ac:spMkLst>
        </pc:spChg>
      </pc:sldChg>
      <pc:sldChg chg="add del">
        <pc:chgData name="Bandara, Dilum (Data61, Eveleigh)" userId="7fa8ee33-8fdb-48f7-b772-d5ed5950799f" providerId="ADAL" clId="{C5C67300-E171-4C47-A581-8ED68069E4BA}" dt="2023-05-23T21:07:36.686" v="294" actId="2696"/>
        <pc:sldMkLst>
          <pc:docMk/>
          <pc:sldMk cId="170908809" sldId="2692"/>
        </pc:sldMkLst>
      </pc:sldChg>
      <pc:sldChg chg="modSp add del mod">
        <pc:chgData name="Bandara, Dilum (Data61, Eveleigh)" userId="7fa8ee33-8fdb-48f7-b772-d5ed5950799f" providerId="ADAL" clId="{C5C67300-E171-4C47-A581-8ED68069E4BA}" dt="2023-05-23T21:05:43.805" v="291" actId="2696"/>
        <pc:sldMkLst>
          <pc:docMk/>
          <pc:sldMk cId="4114146804" sldId="2692"/>
        </pc:sldMkLst>
        <pc:spChg chg="mod">
          <ac:chgData name="Bandara, Dilum (Data61, Eveleigh)" userId="7fa8ee33-8fdb-48f7-b772-d5ed5950799f" providerId="ADAL" clId="{C5C67300-E171-4C47-A581-8ED68069E4BA}" dt="2023-05-23T21:02:15.353" v="213" actId="27636"/>
          <ac:spMkLst>
            <pc:docMk/>
            <pc:sldMk cId="4114146804" sldId="2692"/>
            <ac:spMk id="5" creationId="{EFE6C7B2-10EF-4DF7-8A10-8824EE7C8D9F}"/>
          </ac:spMkLst>
        </pc:spChg>
      </pc:sldChg>
      <pc:sldChg chg="add del">
        <pc:chgData name="Bandara, Dilum (Data61, Eveleigh)" userId="7fa8ee33-8fdb-48f7-b772-d5ed5950799f" providerId="ADAL" clId="{C5C67300-E171-4C47-A581-8ED68069E4BA}" dt="2023-05-28T22:24:56.997" v="11650" actId="2696"/>
        <pc:sldMkLst>
          <pc:docMk/>
          <pc:sldMk cId="448558661" sldId="2693"/>
        </pc:sldMkLst>
      </pc:sldChg>
      <pc:sldChg chg="delSp modSp add del mod ord">
        <pc:chgData name="Bandara, Dilum (Data61, Eveleigh)" userId="7fa8ee33-8fdb-48f7-b772-d5ed5950799f" providerId="ADAL" clId="{C5C67300-E171-4C47-A581-8ED68069E4BA}" dt="2023-05-23T21:16:09.748" v="374" actId="2696"/>
        <pc:sldMkLst>
          <pc:docMk/>
          <pc:sldMk cId="3337332568" sldId="2693"/>
        </pc:sldMkLst>
        <pc:spChg chg="mod">
          <ac:chgData name="Bandara, Dilum (Data61, Eveleigh)" userId="7fa8ee33-8fdb-48f7-b772-d5ed5950799f" providerId="ADAL" clId="{C5C67300-E171-4C47-A581-8ED68069E4BA}" dt="2023-05-23T21:02:15.405" v="216" actId="27636"/>
          <ac:spMkLst>
            <pc:docMk/>
            <pc:sldMk cId="3337332568" sldId="2693"/>
            <ac:spMk id="3" creationId="{C29F4876-BFAD-4C63-8C4A-E78C7BEDC051}"/>
          </ac:spMkLst>
        </pc:spChg>
        <pc:spChg chg="del">
          <ac:chgData name="Bandara, Dilum (Data61, Eveleigh)" userId="7fa8ee33-8fdb-48f7-b772-d5ed5950799f" providerId="ADAL" clId="{C5C67300-E171-4C47-A581-8ED68069E4BA}" dt="2023-05-23T21:09:51.417" v="311"/>
          <ac:spMkLst>
            <pc:docMk/>
            <pc:sldMk cId="3337332568" sldId="2693"/>
            <ac:spMk id="4" creationId="{00000000-0000-0000-0000-000000000000}"/>
          </ac:spMkLst>
        </pc:spChg>
      </pc:sldChg>
      <pc:sldChg chg="modSp add mod">
        <pc:chgData name="Bandara, Dilum (Data61, Eveleigh)" userId="7fa8ee33-8fdb-48f7-b772-d5ed5950799f" providerId="ADAL" clId="{C5C67300-E171-4C47-A581-8ED68069E4BA}" dt="2023-05-23T21:15:17.218" v="365" actId="20577"/>
        <pc:sldMkLst>
          <pc:docMk/>
          <pc:sldMk cId="2086081254" sldId="2694"/>
        </pc:sldMkLst>
        <pc:spChg chg="mod">
          <ac:chgData name="Bandara, Dilum (Data61, Eveleigh)" userId="7fa8ee33-8fdb-48f7-b772-d5ed5950799f" providerId="ADAL" clId="{C5C67300-E171-4C47-A581-8ED68069E4BA}" dt="2023-05-23T21:15:17.218" v="365" actId="20577"/>
          <ac:spMkLst>
            <pc:docMk/>
            <pc:sldMk cId="2086081254" sldId="2694"/>
            <ac:spMk id="2" creationId="{DBF2D137-7B84-CDF4-1C5B-978648CF49FF}"/>
          </ac:spMkLst>
        </pc:spChg>
      </pc:sldChg>
      <pc:sldChg chg="addSp modSp add modNotesTx">
        <pc:chgData name="Bandara, Dilum (Data61, Eveleigh)" userId="7fa8ee33-8fdb-48f7-b772-d5ed5950799f" providerId="ADAL" clId="{C5C67300-E171-4C47-A581-8ED68069E4BA}" dt="2023-05-29T10:27:29.307" v="15823"/>
        <pc:sldMkLst>
          <pc:docMk/>
          <pc:sldMk cId="4222353267" sldId="2695"/>
        </pc:sldMkLst>
        <pc:spChg chg="add mod">
          <ac:chgData name="Bandara, Dilum (Data61, Eveleigh)" userId="7fa8ee33-8fdb-48f7-b772-d5ed5950799f" providerId="ADAL" clId="{C5C67300-E171-4C47-A581-8ED68069E4BA}" dt="2023-05-29T10:27:29.307" v="15823"/>
          <ac:spMkLst>
            <pc:docMk/>
            <pc:sldMk cId="4222353267" sldId="2695"/>
            <ac:spMk id="4" creationId="{D847DFCA-D505-168F-3ECD-CCFABFF60C62}"/>
          </ac:spMkLst>
        </pc:spChg>
      </pc:sldChg>
      <pc:sldChg chg="modSp new del mod">
        <pc:chgData name="Bandara, Dilum (Data61, Eveleigh)" userId="7fa8ee33-8fdb-48f7-b772-d5ed5950799f" providerId="ADAL" clId="{C5C67300-E171-4C47-A581-8ED68069E4BA}" dt="2023-05-29T04:03:25.457" v="14350" actId="2696"/>
        <pc:sldMkLst>
          <pc:docMk/>
          <pc:sldMk cId="782913725" sldId="2696"/>
        </pc:sldMkLst>
        <pc:spChg chg="mod">
          <ac:chgData name="Bandara, Dilum (Data61, Eveleigh)" userId="7fa8ee33-8fdb-48f7-b772-d5ed5950799f" providerId="ADAL" clId="{C5C67300-E171-4C47-A581-8ED68069E4BA}" dt="2023-05-29T04:03:13.351" v="14349" actId="20577"/>
          <ac:spMkLst>
            <pc:docMk/>
            <pc:sldMk cId="782913725" sldId="2696"/>
            <ac:spMk id="3" creationId="{0F7FB363-68CD-E39B-921B-865F1ADE6B2C}"/>
          </ac:spMkLst>
        </pc:spChg>
      </pc:sldChg>
      <pc:sldChg chg="addSp delSp modSp new mod chgLayout modNotes modNotesTx">
        <pc:chgData name="Bandara, Dilum (Data61, Eveleigh)" userId="7fa8ee33-8fdb-48f7-b772-d5ed5950799f" providerId="ADAL" clId="{C5C67300-E171-4C47-A581-8ED68069E4BA}" dt="2023-05-29T21:21:31.758" v="19382" actId="313"/>
        <pc:sldMkLst>
          <pc:docMk/>
          <pc:sldMk cId="1488633694" sldId="2696"/>
        </pc:sldMkLst>
        <pc:spChg chg="mod ord">
          <ac:chgData name="Bandara, Dilum (Data61, Eveleigh)" userId="7fa8ee33-8fdb-48f7-b772-d5ed5950799f" providerId="ADAL" clId="{C5C67300-E171-4C47-A581-8ED68069E4BA}" dt="2023-05-29T04:37:08.771" v="14447" actId="27636"/>
          <ac:spMkLst>
            <pc:docMk/>
            <pc:sldMk cId="1488633694" sldId="2696"/>
            <ac:spMk id="2" creationId="{AB8B95E3-0EBB-9188-5647-5C986F78D0CE}"/>
          </ac:spMkLst>
        </pc:spChg>
        <pc:spChg chg="mod ord">
          <ac:chgData name="Bandara, Dilum (Data61, Eveleigh)" userId="7fa8ee33-8fdb-48f7-b772-d5ed5950799f" providerId="ADAL" clId="{C5C67300-E171-4C47-A581-8ED68069E4BA}" dt="2023-05-29T04:35:41.001" v="14423" actId="6264"/>
          <ac:spMkLst>
            <pc:docMk/>
            <pc:sldMk cId="1488633694" sldId="2696"/>
            <ac:spMk id="3" creationId="{57EABF20-DE15-C286-392E-7E88F578674F}"/>
          </ac:spMkLst>
        </pc:spChg>
        <pc:spChg chg="mod ord">
          <ac:chgData name="Bandara, Dilum (Data61, Eveleigh)" userId="7fa8ee33-8fdb-48f7-b772-d5ed5950799f" providerId="ADAL" clId="{C5C67300-E171-4C47-A581-8ED68069E4BA}" dt="2023-05-29T04:35:41.001" v="14423" actId="6264"/>
          <ac:spMkLst>
            <pc:docMk/>
            <pc:sldMk cId="1488633694" sldId="2696"/>
            <ac:spMk id="4" creationId="{C6112C84-178A-9DB2-6329-5FC83D91C570}"/>
          </ac:spMkLst>
        </pc:spChg>
        <pc:spChg chg="add del mod">
          <ac:chgData name="Bandara, Dilum (Data61, Eveleigh)" userId="7fa8ee33-8fdb-48f7-b772-d5ed5950799f" providerId="ADAL" clId="{C5C67300-E171-4C47-A581-8ED68069E4BA}" dt="2023-05-29T04:35:41.001" v="14423" actId="6264"/>
          <ac:spMkLst>
            <pc:docMk/>
            <pc:sldMk cId="1488633694" sldId="2696"/>
            <ac:spMk id="5" creationId="{42742124-8C76-5AA4-37B8-B1E4E39346EC}"/>
          </ac:spMkLst>
        </pc:spChg>
        <pc:spChg chg="add del mod">
          <ac:chgData name="Bandara, Dilum (Data61, Eveleigh)" userId="7fa8ee33-8fdb-48f7-b772-d5ed5950799f" providerId="ADAL" clId="{C5C67300-E171-4C47-A581-8ED68069E4BA}" dt="2023-05-29T04:35:41.001" v="14423" actId="6264"/>
          <ac:spMkLst>
            <pc:docMk/>
            <pc:sldMk cId="1488633694" sldId="2696"/>
            <ac:spMk id="6" creationId="{84231B4E-9BB6-E606-911E-A52AA65538D3}"/>
          </ac:spMkLst>
        </pc:spChg>
        <pc:spChg chg="add del mod">
          <ac:chgData name="Bandara, Dilum (Data61, Eveleigh)" userId="7fa8ee33-8fdb-48f7-b772-d5ed5950799f" providerId="ADAL" clId="{C5C67300-E171-4C47-A581-8ED68069E4BA}" dt="2023-05-29T04:35:41.001" v="14423" actId="6264"/>
          <ac:spMkLst>
            <pc:docMk/>
            <pc:sldMk cId="1488633694" sldId="2696"/>
            <ac:spMk id="7" creationId="{7915F90E-34BA-7537-52C9-EDB9AA76E79B}"/>
          </ac:spMkLst>
        </pc:spChg>
      </pc:sldChg>
      <pc:sldChg chg="modSp new del mod">
        <pc:chgData name="Bandara, Dilum (Data61, Eveleigh)" userId="7fa8ee33-8fdb-48f7-b772-d5ed5950799f" providerId="ADAL" clId="{C5C67300-E171-4C47-A581-8ED68069E4BA}" dt="2023-05-29T11:09:24.121" v="17060" actId="2696"/>
        <pc:sldMkLst>
          <pc:docMk/>
          <pc:sldMk cId="2032367953" sldId="2697"/>
        </pc:sldMkLst>
        <pc:spChg chg="mod">
          <ac:chgData name="Bandara, Dilum (Data61, Eveleigh)" userId="7fa8ee33-8fdb-48f7-b772-d5ed5950799f" providerId="ADAL" clId="{C5C67300-E171-4C47-A581-8ED68069E4BA}" dt="2023-05-29T11:04:23.750" v="16652" actId="21"/>
          <ac:spMkLst>
            <pc:docMk/>
            <pc:sldMk cId="2032367953" sldId="2697"/>
            <ac:spMk id="2" creationId="{165194A0-81C9-CCAA-B92E-03FE5A4E7C8E}"/>
          </ac:spMkLst>
        </pc:spChg>
      </pc:sldChg>
      <pc:sldChg chg="delSp modSp add mod delAnim modNotesTx">
        <pc:chgData name="Bandara, Dilum (Data61, Eveleigh)" userId="7fa8ee33-8fdb-48f7-b772-d5ed5950799f" providerId="ADAL" clId="{C5C67300-E171-4C47-A581-8ED68069E4BA}" dt="2023-05-29T21:18:16.175" v="19345" actId="313"/>
        <pc:sldMkLst>
          <pc:docMk/>
          <pc:sldMk cId="1534452740" sldId="2698"/>
        </pc:sldMkLst>
        <pc:spChg chg="mod">
          <ac:chgData name="Bandara, Dilum (Data61, Eveleigh)" userId="7fa8ee33-8fdb-48f7-b772-d5ed5950799f" providerId="ADAL" clId="{C5C67300-E171-4C47-A581-8ED68069E4BA}" dt="2023-05-29T11:02:03.724" v="16596" actId="20577"/>
          <ac:spMkLst>
            <pc:docMk/>
            <pc:sldMk cId="1534452740" sldId="2698"/>
            <ac:spMk id="2" creationId="{5B592F80-FA0C-4863-9225-651F30A2A2AB}"/>
          </ac:spMkLst>
        </pc:spChg>
        <pc:spChg chg="mod">
          <ac:chgData name="Bandara, Dilum (Data61, Eveleigh)" userId="7fa8ee33-8fdb-48f7-b772-d5ed5950799f" providerId="ADAL" clId="{C5C67300-E171-4C47-A581-8ED68069E4BA}" dt="2023-05-29T11:04:48.480" v="16660" actId="1076"/>
          <ac:spMkLst>
            <pc:docMk/>
            <pc:sldMk cId="1534452740" sldId="2698"/>
            <ac:spMk id="8" creationId="{47FFB6E9-0DD9-4AF8-96A9-059ACDEEA544}"/>
          </ac:spMkLst>
        </pc:spChg>
        <pc:spChg chg="mod">
          <ac:chgData name="Bandara, Dilum (Data61, Eveleigh)" userId="7fa8ee33-8fdb-48f7-b772-d5ed5950799f" providerId="ADAL" clId="{C5C67300-E171-4C47-A581-8ED68069E4BA}" dt="2023-05-29T11:05:08.167" v="16664" actId="1076"/>
          <ac:spMkLst>
            <pc:docMk/>
            <pc:sldMk cId="1534452740" sldId="2698"/>
            <ac:spMk id="9" creationId="{99B2A952-605D-4369-9550-3C9A6365C50C}"/>
          </ac:spMkLst>
        </pc:spChg>
        <pc:spChg chg="mod">
          <ac:chgData name="Bandara, Dilum (Data61, Eveleigh)" userId="7fa8ee33-8fdb-48f7-b772-d5ed5950799f" providerId="ADAL" clId="{C5C67300-E171-4C47-A581-8ED68069E4BA}" dt="2023-05-29T11:26:34.637" v="17582" actId="1076"/>
          <ac:spMkLst>
            <pc:docMk/>
            <pc:sldMk cId="1534452740" sldId="2698"/>
            <ac:spMk id="10" creationId="{CA387ECF-E166-42C8-B96B-5562689B2475}"/>
          </ac:spMkLst>
        </pc:spChg>
        <pc:spChg chg="mod">
          <ac:chgData name="Bandara, Dilum (Data61, Eveleigh)" userId="7fa8ee33-8fdb-48f7-b772-d5ed5950799f" providerId="ADAL" clId="{C5C67300-E171-4C47-A581-8ED68069E4BA}" dt="2023-05-29T11:27:10.030" v="17585" actId="1076"/>
          <ac:spMkLst>
            <pc:docMk/>
            <pc:sldMk cId="1534452740" sldId="2698"/>
            <ac:spMk id="11" creationId="{74B2B7C5-CB9F-4046-B710-85AD6678F0D1}"/>
          </ac:spMkLst>
        </pc:spChg>
        <pc:spChg chg="del">
          <ac:chgData name="Bandara, Dilum (Data61, Eveleigh)" userId="7fa8ee33-8fdb-48f7-b772-d5ed5950799f" providerId="ADAL" clId="{C5C67300-E171-4C47-A581-8ED68069E4BA}" dt="2023-05-29T11:08:23.807" v="16894" actId="478"/>
          <ac:spMkLst>
            <pc:docMk/>
            <pc:sldMk cId="1534452740" sldId="2698"/>
            <ac:spMk id="12" creationId="{A7295C8A-533C-4D56-BC25-BDDB121E49AC}"/>
          </ac:spMkLst>
        </pc:spChg>
        <pc:graphicFrameChg chg="mod modGraphic">
          <ac:chgData name="Bandara, Dilum (Data61, Eveleigh)" userId="7fa8ee33-8fdb-48f7-b772-d5ed5950799f" providerId="ADAL" clId="{C5C67300-E171-4C47-A581-8ED68069E4BA}" dt="2023-05-29T11:27:05.074" v="17584" actId="20577"/>
          <ac:graphicFrameMkLst>
            <pc:docMk/>
            <pc:sldMk cId="1534452740" sldId="2698"/>
            <ac:graphicFrameMk id="6" creationId="{C2E6979F-A84A-4B74-8A98-9DAC14E0A9F1}"/>
          </ac:graphicFrameMkLst>
        </pc:graphicFrameChg>
      </pc:sldChg>
      <pc:sldChg chg="modSp add del mod">
        <pc:chgData name="Bandara, Dilum (Data61, Eveleigh)" userId="7fa8ee33-8fdb-48f7-b772-d5ed5950799f" providerId="ADAL" clId="{C5C67300-E171-4C47-A581-8ED68069E4BA}" dt="2023-05-29T11:03:25.183" v="16628"/>
        <pc:sldMkLst>
          <pc:docMk/>
          <pc:sldMk cId="254247013" sldId="2699"/>
        </pc:sldMkLst>
        <pc:graphicFrameChg chg="modGraphic">
          <ac:chgData name="Bandara, Dilum (Data61, Eveleigh)" userId="7fa8ee33-8fdb-48f7-b772-d5ed5950799f" providerId="ADAL" clId="{C5C67300-E171-4C47-A581-8ED68069E4BA}" dt="2023-05-29T11:03:24.369" v="16627" actId="20577"/>
          <ac:graphicFrameMkLst>
            <pc:docMk/>
            <pc:sldMk cId="254247013" sldId="2699"/>
            <ac:graphicFrameMk id="6" creationId="{C2E6979F-A84A-4B74-8A98-9DAC14E0A9F1}"/>
          </ac:graphicFrameMkLst>
        </pc:graphicFrameChg>
      </pc:sldChg>
      <pc:sldChg chg="modSp new del mod">
        <pc:chgData name="Bandara, Dilum (Data61, Eveleigh)" userId="7fa8ee33-8fdb-48f7-b772-d5ed5950799f" providerId="ADAL" clId="{C5C67300-E171-4C47-A581-8ED68069E4BA}" dt="2023-05-29T21:58:30.823" v="19436" actId="680"/>
        <pc:sldMkLst>
          <pc:docMk/>
          <pc:sldMk cId="3429783554" sldId="2699"/>
        </pc:sldMkLst>
        <pc:spChg chg="mod">
          <ac:chgData name="Bandara, Dilum (Data61, Eveleigh)" userId="7fa8ee33-8fdb-48f7-b772-d5ed5950799f" providerId="ADAL" clId="{C5C67300-E171-4C47-A581-8ED68069E4BA}" dt="2023-05-29T21:58:30.344" v="19435"/>
          <ac:spMkLst>
            <pc:docMk/>
            <pc:sldMk cId="3429783554" sldId="2699"/>
            <ac:spMk id="2" creationId="{73D3E69C-ABD9-7267-280C-0209680F7137}"/>
          </ac:spMkLst>
        </pc:spChg>
      </pc:sldChg>
      <pc:sldMasterChg chg="addSldLayout delSldLayout">
        <pc:chgData name="Bandara, Dilum (Data61, Eveleigh)" userId="7fa8ee33-8fdb-48f7-b772-d5ed5950799f" providerId="ADAL" clId="{C5C67300-E171-4C47-A581-8ED68069E4BA}" dt="2023-05-23T21:02:40.849" v="229" actId="2696"/>
        <pc:sldMasterMkLst>
          <pc:docMk/>
          <pc:sldMasterMk cId="551333402" sldId="2147483745"/>
        </pc:sldMasterMkLst>
        <pc:sldLayoutChg chg="add del">
          <pc:chgData name="Bandara, Dilum (Data61, Eveleigh)" userId="7fa8ee33-8fdb-48f7-b772-d5ed5950799f" providerId="ADAL" clId="{C5C67300-E171-4C47-A581-8ED68069E4BA}" dt="2023-05-23T21:02:40.849" v="229" actId="2696"/>
          <pc:sldLayoutMkLst>
            <pc:docMk/>
            <pc:sldMasterMk cId="551333402" sldId="2147483745"/>
            <pc:sldLayoutMk cId="2054491595" sldId="2147483831"/>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41FDA7-46F1-4BC4-8847-41C04F87854A}"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AU"/>
        </a:p>
      </dgm:t>
    </dgm:pt>
    <dgm:pt modelId="{03872B7A-FB41-4BFE-AA4F-CC8D31780922}">
      <dgm:prSet phldrT="[Text]" custT="1"/>
      <dgm:spPr/>
      <dgm:t>
        <a:bodyPr/>
        <a:lstStyle/>
        <a:p>
          <a:r>
            <a:rPr lang="en-AU" sz="2000" dirty="0"/>
            <a:t>Architectural Element</a:t>
          </a:r>
        </a:p>
      </dgm:t>
    </dgm:pt>
    <dgm:pt modelId="{830E09B4-C3FF-435F-8603-E4DC11F3A278}" type="parTrans" cxnId="{6F1F33C9-B8DE-411F-94DA-1E72332EACE3}">
      <dgm:prSet/>
      <dgm:spPr/>
      <dgm:t>
        <a:bodyPr/>
        <a:lstStyle/>
        <a:p>
          <a:endParaRPr lang="en-AU" sz="2800"/>
        </a:p>
      </dgm:t>
    </dgm:pt>
    <dgm:pt modelId="{064052D1-A65A-4A1A-933A-683051D2FFF9}" type="sibTrans" cxnId="{6F1F33C9-B8DE-411F-94DA-1E72332EACE3}">
      <dgm:prSet/>
      <dgm:spPr/>
      <dgm:t>
        <a:bodyPr/>
        <a:lstStyle/>
        <a:p>
          <a:endParaRPr lang="en-AU" sz="2800"/>
        </a:p>
      </dgm:t>
    </dgm:pt>
    <dgm:pt modelId="{B5BB1B15-DA1F-4F4B-8DE7-02BB345613D6}">
      <dgm:prSet custT="1"/>
      <dgm:spPr>
        <a:solidFill>
          <a:srgbClr val="78BE1F"/>
        </a:solidFill>
      </dgm:spPr>
      <dgm:t>
        <a:bodyPr/>
        <a:lstStyle/>
        <a:p>
          <a:r>
            <a:rPr lang="en-AU" sz="1800" dirty="0"/>
            <a:t>Computational Element</a:t>
          </a:r>
        </a:p>
      </dgm:t>
    </dgm:pt>
    <dgm:pt modelId="{941B285F-3DDD-464B-A4E5-96DD0C0CCB35}" type="parTrans" cxnId="{94ED52DE-DF5E-4BE2-B371-83D28F125D38}">
      <dgm:prSet/>
      <dgm:spPr/>
      <dgm:t>
        <a:bodyPr/>
        <a:lstStyle/>
        <a:p>
          <a:endParaRPr lang="en-AU" sz="2800"/>
        </a:p>
      </dgm:t>
    </dgm:pt>
    <dgm:pt modelId="{58AF55A7-8D27-427B-8D51-915E310AAC16}" type="sibTrans" cxnId="{94ED52DE-DF5E-4BE2-B371-83D28F125D38}">
      <dgm:prSet/>
      <dgm:spPr/>
      <dgm:t>
        <a:bodyPr/>
        <a:lstStyle/>
        <a:p>
          <a:endParaRPr lang="en-AU" sz="2800"/>
        </a:p>
      </dgm:t>
    </dgm:pt>
    <dgm:pt modelId="{5D489046-1A80-41AD-90BB-6E5690A10A1F}">
      <dgm:prSet custT="1"/>
      <dgm:spPr>
        <a:solidFill>
          <a:srgbClr val="1E22AA"/>
        </a:solidFill>
      </dgm:spPr>
      <dgm:t>
        <a:bodyPr/>
        <a:lstStyle/>
        <a:p>
          <a:r>
            <a:rPr lang="en-AU" sz="1800" dirty="0"/>
            <a:t>Storage Element</a:t>
          </a:r>
        </a:p>
      </dgm:t>
    </dgm:pt>
    <dgm:pt modelId="{A181FD8A-E5A1-46DE-876B-0418AFB55BA5}" type="parTrans" cxnId="{A12D8D35-ECF9-4FA3-AF8A-54FA5470F96D}">
      <dgm:prSet/>
      <dgm:spPr/>
      <dgm:t>
        <a:bodyPr/>
        <a:lstStyle/>
        <a:p>
          <a:endParaRPr lang="en-AU" sz="2800"/>
        </a:p>
      </dgm:t>
    </dgm:pt>
    <dgm:pt modelId="{A86F76B9-A26B-4146-B3DD-D0B6707C25D8}" type="sibTrans" cxnId="{A12D8D35-ECF9-4FA3-AF8A-54FA5470F96D}">
      <dgm:prSet/>
      <dgm:spPr/>
      <dgm:t>
        <a:bodyPr/>
        <a:lstStyle/>
        <a:p>
          <a:endParaRPr lang="en-AU" sz="2800"/>
        </a:p>
      </dgm:t>
    </dgm:pt>
    <dgm:pt modelId="{3EF826D0-9353-469F-AD51-98F086DA8112}">
      <dgm:prSet custT="1"/>
      <dgm:spPr>
        <a:solidFill>
          <a:srgbClr val="017377"/>
        </a:solidFill>
      </dgm:spPr>
      <dgm:t>
        <a:bodyPr/>
        <a:lstStyle/>
        <a:p>
          <a:r>
            <a:rPr lang="en-AU" sz="1800" dirty="0"/>
            <a:t>Communi-cation Mechanism</a:t>
          </a:r>
        </a:p>
      </dgm:t>
    </dgm:pt>
    <dgm:pt modelId="{2E218BD3-DBE9-4EAB-A956-825FE1A8A96B}" type="parTrans" cxnId="{F463898A-331D-4263-8069-F2E2C0E09F8D}">
      <dgm:prSet/>
      <dgm:spPr/>
      <dgm:t>
        <a:bodyPr/>
        <a:lstStyle/>
        <a:p>
          <a:endParaRPr lang="en-AU" sz="2800"/>
        </a:p>
      </dgm:t>
    </dgm:pt>
    <dgm:pt modelId="{AB300EE3-756D-4CD1-964D-2CF10CDCBF25}" type="sibTrans" cxnId="{F463898A-331D-4263-8069-F2E2C0E09F8D}">
      <dgm:prSet/>
      <dgm:spPr/>
      <dgm:t>
        <a:bodyPr/>
        <a:lstStyle/>
        <a:p>
          <a:endParaRPr lang="en-AU" sz="2800"/>
        </a:p>
      </dgm:t>
    </dgm:pt>
    <dgm:pt modelId="{AC44856B-A26F-4176-BFDB-F8330F97E213}">
      <dgm:prSet custT="1"/>
      <dgm:spPr>
        <a:solidFill>
          <a:srgbClr val="007A53"/>
        </a:solidFill>
      </dgm:spPr>
      <dgm:t>
        <a:bodyPr/>
        <a:lstStyle/>
        <a:p>
          <a:r>
            <a:rPr lang="en-AU" sz="1700" dirty="0"/>
            <a:t>Asset Management &amp; Control Mechanism</a:t>
          </a:r>
        </a:p>
      </dgm:t>
    </dgm:pt>
    <dgm:pt modelId="{893833E5-849A-4BF0-8FF8-1325508D9A05}" type="parTrans" cxnId="{BC9980DB-7D60-4284-B3EC-09CB727E50DF}">
      <dgm:prSet/>
      <dgm:spPr/>
      <dgm:t>
        <a:bodyPr/>
        <a:lstStyle/>
        <a:p>
          <a:endParaRPr lang="en-AU" sz="2800"/>
        </a:p>
      </dgm:t>
    </dgm:pt>
    <dgm:pt modelId="{B947A088-A410-484B-BCFC-2312B054725D}" type="sibTrans" cxnId="{BC9980DB-7D60-4284-B3EC-09CB727E50DF}">
      <dgm:prSet/>
      <dgm:spPr/>
      <dgm:t>
        <a:bodyPr/>
        <a:lstStyle/>
        <a:p>
          <a:endParaRPr lang="en-AU" sz="2800"/>
        </a:p>
      </dgm:t>
    </dgm:pt>
    <dgm:pt modelId="{1545DDEA-7264-4538-BDE6-EFB3B49C24E2}">
      <dgm:prSet custT="1"/>
      <dgm:spPr/>
      <dgm:t>
        <a:bodyPr/>
        <a:lstStyle/>
        <a:p>
          <a:endParaRPr lang="en-AU" sz="2000" dirty="0"/>
        </a:p>
      </dgm:t>
    </dgm:pt>
    <dgm:pt modelId="{ADDB773E-C4A1-4F3F-A236-B6883980E182}" type="parTrans" cxnId="{DE7D4FC2-E9C3-443D-93EB-7E0661D46004}">
      <dgm:prSet/>
      <dgm:spPr/>
      <dgm:t>
        <a:bodyPr/>
        <a:lstStyle/>
        <a:p>
          <a:endParaRPr lang="en-AU" sz="2800"/>
        </a:p>
      </dgm:t>
    </dgm:pt>
    <dgm:pt modelId="{C9A38AD8-581D-4B7D-AD43-DE53806E6969}" type="sibTrans" cxnId="{DE7D4FC2-E9C3-443D-93EB-7E0661D46004}">
      <dgm:prSet/>
      <dgm:spPr/>
      <dgm:t>
        <a:bodyPr/>
        <a:lstStyle/>
        <a:p>
          <a:endParaRPr lang="en-AU" sz="2800"/>
        </a:p>
      </dgm:t>
    </dgm:pt>
    <dgm:pt modelId="{410C8EF4-E153-4465-9FF9-2FB17C8AB454}">
      <dgm:prSet custT="1"/>
      <dgm:spPr/>
      <dgm:t>
        <a:bodyPr/>
        <a:lstStyle/>
        <a:p>
          <a:endParaRPr lang="en-AU" sz="2000" dirty="0"/>
        </a:p>
      </dgm:t>
    </dgm:pt>
    <dgm:pt modelId="{91F5DB34-404B-4724-82DD-AA1F90110B42}" type="sibTrans" cxnId="{DE1DE128-2A62-47AA-947B-416788F28983}">
      <dgm:prSet/>
      <dgm:spPr/>
      <dgm:t>
        <a:bodyPr/>
        <a:lstStyle/>
        <a:p>
          <a:endParaRPr lang="en-AU" sz="2800"/>
        </a:p>
      </dgm:t>
    </dgm:pt>
    <dgm:pt modelId="{4C90D029-79A3-4D03-AB39-83D446FDF6F3}" type="parTrans" cxnId="{DE1DE128-2A62-47AA-947B-416788F28983}">
      <dgm:prSet/>
      <dgm:spPr/>
      <dgm:t>
        <a:bodyPr/>
        <a:lstStyle/>
        <a:p>
          <a:endParaRPr lang="en-AU" sz="2800"/>
        </a:p>
      </dgm:t>
    </dgm:pt>
    <dgm:pt modelId="{6260D791-6584-43FD-B43A-DD2A361C63C8}" type="pres">
      <dgm:prSet presAssocID="{6841FDA7-46F1-4BC4-8847-41C04F87854A}" presName="Name0" presStyleCnt="0">
        <dgm:presLayoutVars>
          <dgm:chMax val="1"/>
          <dgm:chPref val="1"/>
          <dgm:dir/>
          <dgm:animOne val="branch"/>
          <dgm:animLvl val="lvl"/>
        </dgm:presLayoutVars>
      </dgm:prSet>
      <dgm:spPr/>
    </dgm:pt>
    <dgm:pt modelId="{CBE524B0-31F9-4CC1-BB1F-95BC5987B47A}" type="pres">
      <dgm:prSet presAssocID="{03872B7A-FB41-4BFE-AA4F-CC8D31780922}" presName="Parent" presStyleLbl="node0" presStyleIdx="0" presStyleCnt="1">
        <dgm:presLayoutVars>
          <dgm:chMax val="6"/>
          <dgm:chPref val="6"/>
        </dgm:presLayoutVars>
      </dgm:prSet>
      <dgm:spPr/>
    </dgm:pt>
    <dgm:pt modelId="{D3417241-D945-4F60-9E4F-228FA9011B96}" type="pres">
      <dgm:prSet presAssocID="{410C8EF4-E153-4465-9FF9-2FB17C8AB454}" presName="Accent1" presStyleCnt="0"/>
      <dgm:spPr/>
    </dgm:pt>
    <dgm:pt modelId="{40887ED9-5D21-4CA5-A0EB-DF9E1045B406}" type="pres">
      <dgm:prSet presAssocID="{410C8EF4-E153-4465-9FF9-2FB17C8AB454}" presName="Accent" presStyleLbl="bgShp" presStyleIdx="0" presStyleCnt="6"/>
      <dgm:spPr/>
    </dgm:pt>
    <dgm:pt modelId="{E10D5476-9CD9-44F5-9855-012BC1B4BE56}" type="pres">
      <dgm:prSet presAssocID="{410C8EF4-E153-4465-9FF9-2FB17C8AB454}" presName="Child1" presStyleLbl="node1" presStyleIdx="0" presStyleCnt="6" custScaleY="57532" custLinFactNeighborX="90990" custLinFactNeighborY="61381">
        <dgm:presLayoutVars>
          <dgm:chMax val="0"/>
          <dgm:chPref val="0"/>
          <dgm:bulletEnabled val="1"/>
        </dgm:presLayoutVars>
      </dgm:prSet>
      <dgm:spPr/>
    </dgm:pt>
    <dgm:pt modelId="{7E6D15DF-BF86-46AD-84C7-1D94E1FCA5B5}" type="pres">
      <dgm:prSet presAssocID="{3EF826D0-9353-469F-AD51-98F086DA8112}" presName="Accent2" presStyleCnt="0"/>
      <dgm:spPr/>
    </dgm:pt>
    <dgm:pt modelId="{E989C0F4-F4D7-4DEE-9B8C-1D36B9699652}" type="pres">
      <dgm:prSet presAssocID="{3EF826D0-9353-469F-AD51-98F086DA8112}" presName="Accent" presStyleLbl="bgShp" presStyleIdx="1" presStyleCnt="6" custLinFactX="-100000" custLinFactY="127393" custLinFactNeighborX="-166355" custLinFactNeighborY="200000"/>
      <dgm:spPr/>
    </dgm:pt>
    <dgm:pt modelId="{4B8EDFF3-4D21-43A9-8722-40FFE245A717}" type="pres">
      <dgm:prSet presAssocID="{3EF826D0-9353-469F-AD51-98F086DA8112}" presName="Child2" presStyleLbl="node1" presStyleIdx="1" presStyleCnt="6" custScaleX="106446" custScaleY="106906">
        <dgm:presLayoutVars>
          <dgm:chMax val="0"/>
          <dgm:chPref val="0"/>
          <dgm:bulletEnabled val="1"/>
        </dgm:presLayoutVars>
      </dgm:prSet>
      <dgm:spPr/>
    </dgm:pt>
    <dgm:pt modelId="{393CCD86-FFC2-4E72-BEA7-FFC931CC8FB5}" type="pres">
      <dgm:prSet presAssocID="{AC44856B-A26F-4176-BFDB-F8330F97E213}" presName="Accent3" presStyleCnt="0"/>
      <dgm:spPr/>
    </dgm:pt>
    <dgm:pt modelId="{D051A1AE-2D42-470E-BE1C-4BA45001443C}" type="pres">
      <dgm:prSet presAssocID="{AC44856B-A26F-4176-BFDB-F8330F97E213}" presName="Accent" presStyleLbl="bgShp" presStyleIdx="2" presStyleCnt="6" custFlipVert="1" custScaleY="80003" custLinFactY="-26945" custLinFactNeighborX="-10912" custLinFactNeighborY="-100000"/>
      <dgm:spPr/>
    </dgm:pt>
    <dgm:pt modelId="{0E0A7782-D909-47A9-A7E6-C60FD91D823B}" type="pres">
      <dgm:prSet presAssocID="{AC44856B-A26F-4176-BFDB-F8330F97E213}" presName="Child3" presStyleLbl="node1" presStyleIdx="2" presStyleCnt="6" custScaleX="106446" custScaleY="105819">
        <dgm:presLayoutVars>
          <dgm:chMax val="0"/>
          <dgm:chPref val="0"/>
          <dgm:bulletEnabled val="1"/>
        </dgm:presLayoutVars>
      </dgm:prSet>
      <dgm:spPr/>
    </dgm:pt>
    <dgm:pt modelId="{55E1068F-CAD8-4FE4-AB5A-F3AF783A1CA4}" type="pres">
      <dgm:prSet presAssocID="{1545DDEA-7264-4538-BDE6-EFB3B49C24E2}" presName="Accent4" presStyleCnt="0"/>
      <dgm:spPr/>
    </dgm:pt>
    <dgm:pt modelId="{18F9843D-B1FA-4143-A018-2433B1C712D2}" type="pres">
      <dgm:prSet presAssocID="{1545DDEA-7264-4538-BDE6-EFB3B49C24E2}" presName="Accent" presStyleLbl="bgShp" presStyleIdx="3" presStyleCnt="6" custLinFactNeighborX="99992" custLinFactNeighborY="-39462"/>
      <dgm:spPr/>
    </dgm:pt>
    <dgm:pt modelId="{53392981-2864-40BF-949B-AA90BF680CA7}" type="pres">
      <dgm:prSet presAssocID="{1545DDEA-7264-4538-BDE6-EFB3B49C24E2}" presName="Child4" presStyleLbl="node1" presStyleIdx="3" presStyleCnt="6" custScaleY="49044" custLinFactNeighborX="-92134" custLinFactNeighborY="-63502">
        <dgm:presLayoutVars>
          <dgm:chMax val="0"/>
          <dgm:chPref val="0"/>
          <dgm:bulletEnabled val="1"/>
        </dgm:presLayoutVars>
      </dgm:prSet>
      <dgm:spPr/>
    </dgm:pt>
    <dgm:pt modelId="{C4F544E6-7545-44B0-A90A-413D7B7D6A3F}" type="pres">
      <dgm:prSet presAssocID="{B5BB1B15-DA1F-4F4B-8DE7-02BB345613D6}" presName="Accent5" presStyleCnt="0"/>
      <dgm:spPr/>
    </dgm:pt>
    <dgm:pt modelId="{364CB5CC-9739-4EE9-8E38-61FB5627194C}" type="pres">
      <dgm:prSet presAssocID="{B5BB1B15-DA1F-4F4B-8DE7-02BB345613D6}" presName="Accent" presStyleLbl="bgShp" presStyleIdx="4" presStyleCnt="6" custLinFactX="-17448" custLinFactY="-127515" custLinFactNeighborX="-100000" custLinFactNeighborY="-200000"/>
      <dgm:spPr/>
    </dgm:pt>
    <dgm:pt modelId="{E653E335-4555-431E-81CD-7F8449BA6DA0}" type="pres">
      <dgm:prSet presAssocID="{B5BB1B15-DA1F-4F4B-8DE7-02BB345613D6}" presName="Child5" presStyleLbl="node1" presStyleIdx="4" presStyleCnt="6" custScaleX="106446" custScaleY="104879">
        <dgm:presLayoutVars>
          <dgm:chMax val="0"/>
          <dgm:chPref val="0"/>
          <dgm:bulletEnabled val="1"/>
        </dgm:presLayoutVars>
      </dgm:prSet>
      <dgm:spPr/>
    </dgm:pt>
    <dgm:pt modelId="{49D04E88-5993-49F8-8456-DB8E1A752670}" type="pres">
      <dgm:prSet presAssocID="{5D489046-1A80-41AD-90BB-6E5690A10A1F}" presName="Accent6" presStyleCnt="0"/>
      <dgm:spPr/>
    </dgm:pt>
    <dgm:pt modelId="{93918C64-509C-442E-BE85-DC3681A2DA36}" type="pres">
      <dgm:prSet presAssocID="{5D489046-1A80-41AD-90BB-6E5690A10A1F}" presName="Accent" presStyleLbl="bgShp" presStyleIdx="5" presStyleCnt="6" custLinFactNeighborX="2087" custLinFactNeighborY="79342"/>
      <dgm:spPr/>
    </dgm:pt>
    <dgm:pt modelId="{7BF6350D-7FFE-4C95-880D-47203B130A48}" type="pres">
      <dgm:prSet presAssocID="{5D489046-1A80-41AD-90BB-6E5690A10A1F}" presName="Child6" presStyleLbl="node1" presStyleIdx="5" presStyleCnt="6" custScaleX="106446" custScaleY="107181">
        <dgm:presLayoutVars>
          <dgm:chMax val="0"/>
          <dgm:chPref val="0"/>
          <dgm:bulletEnabled val="1"/>
        </dgm:presLayoutVars>
      </dgm:prSet>
      <dgm:spPr/>
    </dgm:pt>
  </dgm:ptLst>
  <dgm:cxnLst>
    <dgm:cxn modelId="{54536715-F4AF-9248-9876-246FCFE61CD0}" type="presOf" srcId="{03872B7A-FB41-4BFE-AA4F-CC8D31780922}" destId="{CBE524B0-31F9-4CC1-BB1F-95BC5987B47A}" srcOrd="0" destOrd="0" presId="urn:microsoft.com/office/officeart/2011/layout/HexagonRadial"/>
    <dgm:cxn modelId="{DE1DE128-2A62-47AA-947B-416788F28983}" srcId="{03872B7A-FB41-4BFE-AA4F-CC8D31780922}" destId="{410C8EF4-E153-4465-9FF9-2FB17C8AB454}" srcOrd="0" destOrd="0" parTransId="{4C90D029-79A3-4D03-AB39-83D446FDF6F3}" sibTransId="{91F5DB34-404B-4724-82DD-AA1F90110B42}"/>
    <dgm:cxn modelId="{CAD69C2B-1BD7-A14A-9376-0C5DEA8C2A85}" type="presOf" srcId="{5D489046-1A80-41AD-90BB-6E5690A10A1F}" destId="{7BF6350D-7FFE-4C95-880D-47203B130A48}" srcOrd="0" destOrd="0" presId="urn:microsoft.com/office/officeart/2011/layout/HexagonRadial"/>
    <dgm:cxn modelId="{A12D8D35-ECF9-4FA3-AF8A-54FA5470F96D}" srcId="{03872B7A-FB41-4BFE-AA4F-CC8D31780922}" destId="{5D489046-1A80-41AD-90BB-6E5690A10A1F}" srcOrd="5" destOrd="0" parTransId="{A181FD8A-E5A1-46DE-876B-0418AFB55BA5}" sibTransId="{A86F76B9-A26B-4146-B3DD-D0B6707C25D8}"/>
    <dgm:cxn modelId="{ECB5B957-8810-124E-BF37-CE71A2EAF79F}" type="presOf" srcId="{AC44856B-A26F-4176-BFDB-F8330F97E213}" destId="{0E0A7782-D909-47A9-A7E6-C60FD91D823B}" srcOrd="0" destOrd="0" presId="urn:microsoft.com/office/officeart/2011/layout/HexagonRadial"/>
    <dgm:cxn modelId="{F463898A-331D-4263-8069-F2E2C0E09F8D}" srcId="{03872B7A-FB41-4BFE-AA4F-CC8D31780922}" destId="{3EF826D0-9353-469F-AD51-98F086DA8112}" srcOrd="1" destOrd="0" parTransId="{2E218BD3-DBE9-4EAB-A956-825FE1A8A96B}" sibTransId="{AB300EE3-756D-4CD1-964D-2CF10CDCBF25}"/>
    <dgm:cxn modelId="{C453CAA4-FD3A-D143-A4A2-058B4E265609}" type="presOf" srcId="{B5BB1B15-DA1F-4F4B-8DE7-02BB345613D6}" destId="{E653E335-4555-431E-81CD-7F8449BA6DA0}" srcOrd="0" destOrd="0" presId="urn:microsoft.com/office/officeart/2011/layout/HexagonRadial"/>
    <dgm:cxn modelId="{711896B7-BEED-044E-9DBD-76ED84C30CDB}" type="presOf" srcId="{1545DDEA-7264-4538-BDE6-EFB3B49C24E2}" destId="{53392981-2864-40BF-949B-AA90BF680CA7}" srcOrd="0" destOrd="0" presId="urn:microsoft.com/office/officeart/2011/layout/HexagonRadial"/>
    <dgm:cxn modelId="{DE7D4FC2-E9C3-443D-93EB-7E0661D46004}" srcId="{03872B7A-FB41-4BFE-AA4F-CC8D31780922}" destId="{1545DDEA-7264-4538-BDE6-EFB3B49C24E2}" srcOrd="3" destOrd="0" parTransId="{ADDB773E-C4A1-4F3F-A236-B6883980E182}" sibTransId="{C9A38AD8-581D-4B7D-AD43-DE53806E6969}"/>
    <dgm:cxn modelId="{6F1F33C9-B8DE-411F-94DA-1E72332EACE3}" srcId="{6841FDA7-46F1-4BC4-8847-41C04F87854A}" destId="{03872B7A-FB41-4BFE-AA4F-CC8D31780922}" srcOrd="0" destOrd="0" parTransId="{830E09B4-C3FF-435F-8603-E4DC11F3A278}" sibTransId="{064052D1-A65A-4A1A-933A-683051D2FFF9}"/>
    <dgm:cxn modelId="{82C4D2D8-2949-BD4F-B20A-742243961215}" type="presOf" srcId="{410C8EF4-E153-4465-9FF9-2FB17C8AB454}" destId="{E10D5476-9CD9-44F5-9855-012BC1B4BE56}" srcOrd="0" destOrd="0" presId="urn:microsoft.com/office/officeart/2011/layout/HexagonRadial"/>
    <dgm:cxn modelId="{BC9980DB-7D60-4284-B3EC-09CB727E50DF}" srcId="{03872B7A-FB41-4BFE-AA4F-CC8D31780922}" destId="{AC44856B-A26F-4176-BFDB-F8330F97E213}" srcOrd="2" destOrd="0" parTransId="{893833E5-849A-4BF0-8FF8-1325508D9A05}" sibTransId="{B947A088-A410-484B-BCFC-2312B054725D}"/>
    <dgm:cxn modelId="{94ED52DE-DF5E-4BE2-B371-83D28F125D38}" srcId="{03872B7A-FB41-4BFE-AA4F-CC8D31780922}" destId="{B5BB1B15-DA1F-4F4B-8DE7-02BB345613D6}" srcOrd="4" destOrd="0" parTransId="{941B285F-3DDD-464B-A4E5-96DD0C0CCB35}" sibTransId="{58AF55A7-8D27-427B-8D51-915E310AAC16}"/>
    <dgm:cxn modelId="{434952E2-3345-4E4E-95A4-A67A44620F3E}" type="presOf" srcId="{3EF826D0-9353-469F-AD51-98F086DA8112}" destId="{4B8EDFF3-4D21-43A9-8722-40FFE245A717}" srcOrd="0" destOrd="0" presId="urn:microsoft.com/office/officeart/2011/layout/HexagonRadial"/>
    <dgm:cxn modelId="{801469F2-A138-3A40-950D-11BFE7590AD9}" type="presOf" srcId="{6841FDA7-46F1-4BC4-8847-41C04F87854A}" destId="{6260D791-6584-43FD-B43A-DD2A361C63C8}" srcOrd="0" destOrd="0" presId="urn:microsoft.com/office/officeart/2011/layout/HexagonRadial"/>
    <dgm:cxn modelId="{71DDF469-9CD0-C34B-A317-3DE6D22E1933}" type="presParOf" srcId="{6260D791-6584-43FD-B43A-DD2A361C63C8}" destId="{CBE524B0-31F9-4CC1-BB1F-95BC5987B47A}" srcOrd="0" destOrd="0" presId="urn:microsoft.com/office/officeart/2011/layout/HexagonRadial"/>
    <dgm:cxn modelId="{0C07A5BC-741B-9E4F-8A66-2F2DACB2D9E7}" type="presParOf" srcId="{6260D791-6584-43FD-B43A-DD2A361C63C8}" destId="{D3417241-D945-4F60-9E4F-228FA9011B96}" srcOrd="1" destOrd="0" presId="urn:microsoft.com/office/officeart/2011/layout/HexagonRadial"/>
    <dgm:cxn modelId="{EE31ECF2-9BFE-4148-96BE-D01B7E7FDB2F}" type="presParOf" srcId="{D3417241-D945-4F60-9E4F-228FA9011B96}" destId="{40887ED9-5D21-4CA5-A0EB-DF9E1045B406}" srcOrd="0" destOrd="0" presId="urn:microsoft.com/office/officeart/2011/layout/HexagonRadial"/>
    <dgm:cxn modelId="{92D5B0F6-B724-5D49-8BD1-4A95C491DE86}" type="presParOf" srcId="{6260D791-6584-43FD-B43A-DD2A361C63C8}" destId="{E10D5476-9CD9-44F5-9855-012BC1B4BE56}" srcOrd="2" destOrd="0" presId="urn:microsoft.com/office/officeart/2011/layout/HexagonRadial"/>
    <dgm:cxn modelId="{94FD3A54-53A8-394A-9F98-3FC34051837E}" type="presParOf" srcId="{6260D791-6584-43FD-B43A-DD2A361C63C8}" destId="{7E6D15DF-BF86-46AD-84C7-1D94E1FCA5B5}" srcOrd="3" destOrd="0" presId="urn:microsoft.com/office/officeart/2011/layout/HexagonRadial"/>
    <dgm:cxn modelId="{855DB02E-5851-874E-A701-DAD07CCBC537}" type="presParOf" srcId="{7E6D15DF-BF86-46AD-84C7-1D94E1FCA5B5}" destId="{E989C0F4-F4D7-4DEE-9B8C-1D36B9699652}" srcOrd="0" destOrd="0" presId="urn:microsoft.com/office/officeart/2011/layout/HexagonRadial"/>
    <dgm:cxn modelId="{5869C4E7-7A6A-DF45-B3D8-B961BD358BF1}" type="presParOf" srcId="{6260D791-6584-43FD-B43A-DD2A361C63C8}" destId="{4B8EDFF3-4D21-43A9-8722-40FFE245A717}" srcOrd="4" destOrd="0" presId="urn:microsoft.com/office/officeart/2011/layout/HexagonRadial"/>
    <dgm:cxn modelId="{610DA8C3-29D8-DD43-8D84-BABC563775B4}" type="presParOf" srcId="{6260D791-6584-43FD-B43A-DD2A361C63C8}" destId="{393CCD86-FFC2-4E72-BEA7-FFC931CC8FB5}" srcOrd="5" destOrd="0" presId="urn:microsoft.com/office/officeart/2011/layout/HexagonRadial"/>
    <dgm:cxn modelId="{778AE1E0-AB91-C444-AF14-557492F10ACB}" type="presParOf" srcId="{393CCD86-FFC2-4E72-BEA7-FFC931CC8FB5}" destId="{D051A1AE-2D42-470E-BE1C-4BA45001443C}" srcOrd="0" destOrd="0" presId="urn:microsoft.com/office/officeart/2011/layout/HexagonRadial"/>
    <dgm:cxn modelId="{5ABE43DA-E436-CE4F-89CB-562A1173B9E8}" type="presParOf" srcId="{6260D791-6584-43FD-B43A-DD2A361C63C8}" destId="{0E0A7782-D909-47A9-A7E6-C60FD91D823B}" srcOrd="6" destOrd="0" presId="urn:microsoft.com/office/officeart/2011/layout/HexagonRadial"/>
    <dgm:cxn modelId="{4CD7C086-93C6-594D-92D0-42DD57FB29D3}" type="presParOf" srcId="{6260D791-6584-43FD-B43A-DD2A361C63C8}" destId="{55E1068F-CAD8-4FE4-AB5A-F3AF783A1CA4}" srcOrd="7" destOrd="0" presId="urn:microsoft.com/office/officeart/2011/layout/HexagonRadial"/>
    <dgm:cxn modelId="{63D3AC93-4594-BA40-8384-1E16E3A5C0EF}" type="presParOf" srcId="{55E1068F-CAD8-4FE4-AB5A-F3AF783A1CA4}" destId="{18F9843D-B1FA-4143-A018-2433B1C712D2}" srcOrd="0" destOrd="0" presId="urn:microsoft.com/office/officeart/2011/layout/HexagonRadial"/>
    <dgm:cxn modelId="{C6E30A90-5DED-4640-8894-C318233BD92C}" type="presParOf" srcId="{6260D791-6584-43FD-B43A-DD2A361C63C8}" destId="{53392981-2864-40BF-949B-AA90BF680CA7}" srcOrd="8" destOrd="0" presId="urn:microsoft.com/office/officeart/2011/layout/HexagonRadial"/>
    <dgm:cxn modelId="{1288414B-BE98-D94B-875E-069A5BB07187}" type="presParOf" srcId="{6260D791-6584-43FD-B43A-DD2A361C63C8}" destId="{C4F544E6-7545-44B0-A90A-413D7B7D6A3F}" srcOrd="9" destOrd="0" presId="urn:microsoft.com/office/officeart/2011/layout/HexagonRadial"/>
    <dgm:cxn modelId="{74303542-520A-ED4B-AAC0-FE2E87576F20}" type="presParOf" srcId="{C4F544E6-7545-44B0-A90A-413D7B7D6A3F}" destId="{364CB5CC-9739-4EE9-8E38-61FB5627194C}" srcOrd="0" destOrd="0" presId="urn:microsoft.com/office/officeart/2011/layout/HexagonRadial"/>
    <dgm:cxn modelId="{DD5F51C8-C55F-DE43-AAD0-294F7F4B3892}" type="presParOf" srcId="{6260D791-6584-43FD-B43A-DD2A361C63C8}" destId="{E653E335-4555-431E-81CD-7F8449BA6DA0}" srcOrd="10" destOrd="0" presId="urn:microsoft.com/office/officeart/2011/layout/HexagonRadial"/>
    <dgm:cxn modelId="{8EEE2820-6A0C-6748-B11C-AC58F92F67AF}" type="presParOf" srcId="{6260D791-6584-43FD-B43A-DD2A361C63C8}" destId="{49D04E88-5993-49F8-8456-DB8E1A752670}" srcOrd="11" destOrd="0" presId="urn:microsoft.com/office/officeart/2011/layout/HexagonRadial"/>
    <dgm:cxn modelId="{D2B4979B-295C-3040-A088-63B35884192C}" type="presParOf" srcId="{49D04E88-5993-49F8-8456-DB8E1A752670}" destId="{93918C64-509C-442E-BE85-DC3681A2DA36}" srcOrd="0" destOrd="0" presId="urn:microsoft.com/office/officeart/2011/layout/HexagonRadial"/>
    <dgm:cxn modelId="{CDFC31A4-5E96-4B4D-AA41-798F68ABE3C5}" type="presParOf" srcId="{6260D791-6584-43FD-B43A-DD2A361C63C8}" destId="{7BF6350D-7FFE-4C95-880D-47203B130A48}"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524B0-31F9-4CC1-BB1F-95BC5987B47A}">
      <dsp:nvSpPr>
        <dsp:cNvPr id="0" name=""/>
        <dsp:cNvSpPr/>
      </dsp:nvSpPr>
      <dsp:spPr>
        <a:xfrm>
          <a:off x="2464151" y="1719692"/>
          <a:ext cx="2144792" cy="1855332"/>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AU" sz="2000" kern="1200" dirty="0"/>
            <a:t>Architectural Element</a:t>
          </a:r>
        </a:p>
      </dsp:txBody>
      <dsp:txXfrm>
        <a:off x="2819573" y="2027147"/>
        <a:ext cx="1433948" cy="1240422"/>
      </dsp:txXfrm>
    </dsp:sp>
    <dsp:sp modelId="{E989C0F4-F4D7-4DEE-9B8C-1D36B9699652}">
      <dsp:nvSpPr>
        <dsp:cNvPr id="0" name=""/>
        <dsp:cNvSpPr/>
      </dsp:nvSpPr>
      <dsp:spPr>
        <a:xfrm>
          <a:off x="1651795" y="3114800"/>
          <a:ext cx="809223" cy="69725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0D5476-9CD9-44F5-9855-012BC1B4BE56}">
      <dsp:nvSpPr>
        <dsp:cNvPr id="0" name=""/>
        <dsp:cNvSpPr/>
      </dsp:nvSpPr>
      <dsp:spPr>
        <a:xfrm>
          <a:off x="4260996" y="1288482"/>
          <a:ext cx="1757642" cy="874812"/>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AU" sz="2000" kern="1200" dirty="0"/>
        </a:p>
      </dsp:txBody>
      <dsp:txXfrm>
        <a:off x="4490777" y="1402849"/>
        <a:ext cx="1298080" cy="646078"/>
      </dsp:txXfrm>
    </dsp:sp>
    <dsp:sp modelId="{D051A1AE-2D42-470E-BE1C-4BA45001443C}">
      <dsp:nvSpPr>
        <dsp:cNvPr id="0" name=""/>
        <dsp:cNvSpPr/>
      </dsp:nvSpPr>
      <dsp:spPr>
        <a:xfrm flipV="1">
          <a:off x="4663328" y="1320120"/>
          <a:ext cx="809223" cy="55782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8EDFF3-4D21-43A9-8722-40FFE245A717}">
      <dsp:nvSpPr>
        <dsp:cNvPr id="0" name=""/>
        <dsp:cNvSpPr/>
      </dsp:nvSpPr>
      <dsp:spPr>
        <a:xfrm>
          <a:off x="4217031" y="915011"/>
          <a:ext cx="1870939" cy="1625577"/>
        </a:xfrm>
        <a:prstGeom prst="hexagon">
          <a:avLst>
            <a:gd name="adj" fmla="val 28570"/>
            <a:gd name="vf" fmla="val 115470"/>
          </a:avLst>
        </a:prstGeom>
        <a:solidFill>
          <a:srgbClr val="01737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AU" sz="1800" kern="1200" dirty="0"/>
            <a:t>Communi-cation Mechanism</a:t>
          </a:r>
        </a:p>
      </dsp:txBody>
      <dsp:txXfrm>
        <a:off x="4527752" y="1184983"/>
        <a:ext cx="1249497" cy="1085633"/>
      </dsp:txXfrm>
    </dsp:sp>
    <dsp:sp modelId="{18F9843D-B1FA-4143-A018-2433B1C712D2}">
      <dsp:nvSpPr>
        <dsp:cNvPr id="0" name=""/>
        <dsp:cNvSpPr/>
      </dsp:nvSpPr>
      <dsp:spPr>
        <a:xfrm>
          <a:off x="4904730" y="3331782"/>
          <a:ext cx="809223" cy="69725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0A7782-D909-47A9-A7E6-C60FD91D823B}">
      <dsp:nvSpPr>
        <dsp:cNvPr id="0" name=""/>
        <dsp:cNvSpPr/>
      </dsp:nvSpPr>
      <dsp:spPr>
        <a:xfrm>
          <a:off x="4217031" y="2761869"/>
          <a:ext cx="1870939" cy="1609048"/>
        </a:xfrm>
        <a:prstGeom prst="hexagon">
          <a:avLst>
            <a:gd name="adj" fmla="val 28570"/>
            <a:gd name="vf" fmla="val 115470"/>
          </a:avLst>
        </a:prstGeom>
        <a:solidFill>
          <a:srgbClr val="007A5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AU" sz="1700" kern="1200" dirty="0"/>
            <a:t>Asset Management &amp; Control Mechanism</a:t>
          </a:r>
        </a:p>
      </dsp:txBody>
      <dsp:txXfrm>
        <a:off x="4526178" y="3027742"/>
        <a:ext cx="1252645" cy="1077302"/>
      </dsp:txXfrm>
    </dsp:sp>
    <dsp:sp modelId="{364CB5CC-9739-4EE9-8E38-61FB5627194C}">
      <dsp:nvSpPr>
        <dsp:cNvPr id="0" name=""/>
        <dsp:cNvSpPr/>
      </dsp:nvSpPr>
      <dsp:spPr>
        <a:xfrm>
          <a:off x="1517725" y="1476059"/>
          <a:ext cx="809223" cy="69725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92981-2864-40BF-949B-AA90BF680CA7}">
      <dsp:nvSpPr>
        <dsp:cNvPr id="0" name=""/>
        <dsp:cNvSpPr/>
      </dsp:nvSpPr>
      <dsp:spPr>
        <a:xfrm>
          <a:off x="1042332" y="3164227"/>
          <a:ext cx="1757642" cy="745746"/>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AU" sz="2000" kern="1200" dirty="0"/>
        </a:p>
      </dsp:txBody>
      <dsp:txXfrm>
        <a:off x="1259822" y="3256505"/>
        <a:ext cx="1322662" cy="561190"/>
      </dsp:txXfrm>
    </dsp:sp>
    <dsp:sp modelId="{93918C64-509C-442E-BE85-DC3681A2DA36}">
      <dsp:nvSpPr>
        <dsp:cNvPr id="0" name=""/>
        <dsp:cNvSpPr/>
      </dsp:nvSpPr>
      <dsp:spPr>
        <a:xfrm>
          <a:off x="1525138" y="3009914"/>
          <a:ext cx="809223" cy="69725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53E335-4555-431E-81CD-7F8449BA6DA0}">
      <dsp:nvSpPr>
        <dsp:cNvPr id="0" name=""/>
        <dsp:cNvSpPr/>
      </dsp:nvSpPr>
      <dsp:spPr>
        <a:xfrm>
          <a:off x="985624" y="2770062"/>
          <a:ext cx="1870939" cy="1594755"/>
        </a:xfrm>
        <a:prstGeom prst="hexagon">
          <a:avLst>
            <a:gd name="adj" fmla="val 28570"/>
            <a:gd name="vf" fmla="val 115470"/>
          </a:avLst>
        </a:prstGeom>
        <a:solidFill>
          <a:srgbClr val="78BE1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AU" sz="1800" kern="1200" dirty="0"/>
            <a:t>Computational Element</a:t>
          </a:r>
        </a:p>
      </dsp:txBody>
      <dsp:txXfrm>
        <a:off x="1293409" y="3032413"/>
        <a:ext cx="1255369" cy="1070053"/>
      </dsp:txXfrm>
    </dsp:sp>
    <dsp:sp modelId="{7BF6350D-7FFE-4C95-880D-47203B130A48}">
      <dsp:nvSpPr>
        <dsp:cNvPr id="0" name=""/>
        <dsp:cNvSpPr/>
      </dsp:nvSpPr>
      <dsp:spPr>
        <a:xfrm>
          <a:off x="985624" y="910828"/>
          <a:ext cx="1870939" cy="1629758"/>
        </a:xfrm>
        <a:prstGeom prst="hexagon">
          <a:avLst>
            <a:gd name="adj" fmla="val 28570"/>
            <a:gd name="vf" fmla="val 115470"/>
          </a:avLst>
        </a:prstGeom>
        <a:solidFill>
          <a:srgbClr val="1E22A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AU" sz="1800" kern="1200" dirty="0"/>
            <a:t>Storage Element</a:t>
          </a:r>
        </a:p>
      </dsp:txBody>
      <dsp:txXfrm>
        <a:off x="1296743" y="1181841"/>
        <a:ext cx="1248701" cy="1087732"/>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BBFA697C-5849-4DDF-A6C8-08E6893940F4}" type="datetimeFigureOut">
              <a:rPr lang="en-AU" smtClean="0"/>
              <a:pPr/>
              <a:t>3/1/2024</a:t>
            </a:fld>
            <a:endParaRPr lang="en-AU" dirty="0"/>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dirty="0"/>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FD014AF-979A-46D9-9B43-4C67319580DA}" type="slidenum">
              <a:rPr lang="en-AU" smtClean="0"/>
              <a:pPr/>
              <a:t>‹#›</a:t>
            </a:fld>
            <a:endParaRPr lang="en-AU" dirty="0"/>
          </a:p>
        </p:txBody>
      </p:sp>
    </p:spTree>
    <p:extLst>
      <p:ext uri="{BB962C8B-B14F-4D97-AF65-F5344CB8AC3E}">
        <p14:creationId xmlns:p14="http://schemas.microsoft.com/office/powerpoint/2010/main" val="2514441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0992BC2-9435-4D31-AEB3-5D5877AD6447}" type="datetimeFigureOut">
              <a:rPr lang="en-AU" smtClean="0"/>
              <a:pPr/>
              <a:t>3/1/2024</a:t>
            </a:fld>
            <a:endParaRPr lang="en-AU" dirty="0"/>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9A496215-5E4C-414D-A8DB-C38AA7CF7C2A}" type="slidenum">
              <a:rPr lang="en-AU" smtClean="0"/>
              <a:pPr/>
              <a:t>‹#›</a:t>
            </a:fld>
            <a:endParaRPr lang="en-AU" dirty="0"/>
          </a:p>
        </p:txBody>
      </p:sp>
    </p:spTree>
    <p:extLst>
      <p:ext uri="{BB962C8B-B14F-4D97-AF65-F5344CB8AC3E}">
        <p14:creationId xmlns:p14="http://schemas.microsoft.com/office/powerpoint/2010/main" val="420318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openzeppelin.com/contracts/2.x/api/token/erc20#IERC20-Transfer-address-address-uint256-"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In this topic, we’ll discuss how blockchain can fit into the architectural of a large software system.</a:t>
            </a:r>
          </a:p>
        </p:txBody>
      </p:sp>
      <p:sp>
        <p:nvSpPr>
          <p:cNvPr id="4" name="Slide Number Placeholder 3"/>
          <p:cNvSpPr>
            <a:spLocks noGrp="1"/>
          </p:cNvSpPr>
          <p:nvPr>
            <p:ph type="sldNum" sz="quarter" idx="5"/>
          </p:nvPr>
        </p:nvSpPr>
        <p:spPr/>
        <p:txBody>
          <a:bodyPr/>
          <a:lstStyle/>
          <a:p>
            <a:fld id="{9A496215-5E4C-414D-A8DB-C38AA7CF7C2A}" type="slidenum">
              <a:rPr lang="en-AU" smtClean="0"/>
              <a:pPr/>
              <a:t>1</a:t>
            </a:fld>
            <a:endParaRPr lang="en-AU" dirty="0"/>
          </a:p>
        </p:txBody>
      </p:sp>
    </p:spTree>
    <p:extLst>
      <p:ext uri="{BB962C8B-B14F-4D97-AF65-F5344CB8AC3E}">
        <p14:creationId xmlns:p14="http://schemas.microsoft.com/office/powerpoint/2010/main" val="3074590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Let’s compare how blockchain stacks up against other data storage options.</a:t>
            </a:r>
          </a:p>
          <a:p>
            <a:pPr marL="171450" indent="-171450">
              <a:buFont typeface="Arial" panose="020B0604020202020204" pitchFamily="34" charset="0"/>
              <a:buChar char="•"/>
            </a:pPr>
            <a:r>
              <a:rPr lang="en-AU" dirty="0"/>
              <a:t>While it is not an apple-to-apple comparison, we should consider other data storage options like databases (e.g., Oracle), cloud storage (e.g., AWS S3), peer-to-peer storage (e.g., IPFS), and replicated state machines (e.g., </a:t>
            </a:r>
            <a:r>
              <a:rPr lang="en-AU" dirty="0" err="1"/>
              <a:t>Pasox</a:t>
            </a:r>
            <a:r>
              <a:rPr lang="en-AU" dirty="0"/>
              <a:t>).</a:t>
            </a:r>
          </a:p>
          <a:p>
            <a:pPr marL="628650" lvl="1" indent="-171450">
              <a:buFont typeface="Arial" panose="020B0604020202020204" pitchFamily="34" charset="0"/>
              <a:buChar char="•"/>
            </a:pPr>
            <a:r>
              <a:rPr lang="en-AU" dirty="0"/>
              <a:t>Cloud storage includes databases hosted on the cloud. But here we are referring to bulk (object) storage like AWS S3.</a:t>
            </a:r>
          </a:p>
        </p:txBody>
      </p:sp>
      <p:sp>
        <p:nvSpPr>
          <p:cNvPr id="4" name="Slide Number Placeholder 3"/>
          <p:cNvSpPr>
            <a:spLocks noGrp="1"/>
          </p:cNvSpPr>
          <p:nvPr>
            <p:ph type="sldNum" sz="quarter" idx="5"/>
          </p:nvPr>
        </p:nvSpPr>
        <p:spPr/>
        <p:txBody>
          <a:bodyPr/>
          <a:lstStyle/>
          <a:p>
            <a:fld id="{9A496215-5E4C-414D-A8DB-C38AA7CF7C2A}" type="slidenum">
              <a:rPr lang="en-AU" smtClean="0"/>
              <a:pPr/>
              <a:t>10</a:t>
            </a:fld>
            <a:endParaRPr lang="en-AU" dirty="0"/>
          </a:p>
        </p:txBody>
      </p:sp>
    </p:spTree>
    <p:extLst>
      <p:ext uri="{BB962C8B-B14F-4D97-AF65-F5344CB8AC3E}">
        <p14:creationId xmlns:p14="http://schemas.microsoft.com/office/powerpoint/2010/main" val="3017012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Here we compare blockchains with different database configurations, namely </a:t>
            </a:r>
            <a:r>
              <a:rPr lang="en-US" sz="1200" kern="1200" dirty="0" err="1">
                <a:solidFill>
                  <a:schemeClr val="tx1"/>
                </a:solidFill>
                <a:effectLst/>
                <a:latin typeface="+mn-lt"/>
                <a:ea typeface="+mn-ea"/>
                <a:cs typeface="+mn-cs"/>
              </a:rPr>
              <a:t>centralised</a:t>
            </a:r>
            <a:r>
              <a:rPr lang="en-US" sz="1200" kern="1200" dirty="0">
                <a:solidFill>
                  <a:schemeClr val="tx1"/>
                </a:solidFill>
                <a:effectLst/>
                <a:latin typeface="+mn-lt"/>
                <a:ea typeface="+mn-ea"/>
                <a:cs typeface="+mn-cs"/>
              </a:rPr>
              <a:t> databases and distributed databases based on master-slave and master-master model</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dirty="0"/>
              <a:t>Master-slave – An active master node, and passive multiple slave nodes that only become active when the master node fails.</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dirty="0"/>
              <a:t>Master- master - more than one active master node. </a:t>
            </a: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Storage – Both blockchains and distributed databases replicate data. However, the level of replication is very high in blockchains as they may have hundreds to 1000s of nodes. Whereas a distributed database is likely to have &lt; 10 nodes.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err="1">
                <a:solidFill>
                  <a:schemeClr val="tx1"/>
                </a:solidFill>
                <a:effectLst/>
                <a:latin typeface="+mn-lt"/>
                <a:ea typeface="+mn-ea"/>
                <a:cs typeface="+mn-cs"/>
              </a:rPr>
              <a:t>Behaviour</a:t>
            </a:r>
            <a:r>
              <a:rPr lang="en-US" sz="1200" kern="1200" dirty="0">
                <a:solidFill>
                  <a:schemeClr val="tx1"/>
                </a:solidFill>
                <a:effectLst/>
                <a:latin typeface="+mn-lt"/>
                <a:ea typeface="+mn-ea"/>
                <a:cs typeface="+mn-cs"/>
              </a:rPr>
              <a:t> – A blockchain behaves like a log of transactions where all changes are append-only. What transactions to append is determined based on consensus. Databases support CRUD operations.</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CRUD - Create/Read/Update/Delete operations to manipulate date.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 blockchain is an append-only data store that does not support update operations.</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On master-slave design, CRUD operations are performed on the master and all changes are sent to the slave as a log. Then slave executes operations on the log one after another.</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On master-master design, CRUD operations can be performed on any master. However, a complex distributed transaction management solution is needed to ensure all masters are updated consistently.</a:t>
            </a:r>
          </a:p>
          <a:p>
            <a:pPr marL="1085850" marR="0" lvl="2"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Traditional shared data stores have their consensus protocols to synchronize replicas in a fully trusted environment, such as 2-Phase Commit and </a:t>
            </a:r>
            <a:r>
              <a:rPr lang="en-US" sz="1200" kern="1200" dirty="0" err="1">
                <a:solidFill>
                  <a:schemeClr val="tx1"/>
                </a:solidFill>
                <a:effectLst/>
                <a:latin typeface="+mn-lt"/>
                <a:ea typeface="+mn-ea"/>
                <a:cs typeface="+mn-cs"/>
              </a:rPr>
              <a:t>Paxos</a:t>
            </a:r>
            <a:r>
              <a:rPr lang="en-US" sz="1200" kern="1200" dirty="0">
                <a:solidFill>
                  <a:schemeClr val="tx1"/>
                </a:solidFill>
                <a:effectLst/>
                <a:latin typeface="+mn-lt"/>
                <a:ea typeface="+mn-ea"/>
                <a:cs typeface="+mn-cs"/>
              </a:rPr>
              <a: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ACID properties – While databases are designed to achieve ACID, blockchains fail or 1 or 2 of these properties. E.g., durability is not achieved when consensus is probabilistic.</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AU" b="0" i="0" dirty="0">
                <a:solidFill>
                  <a:srgbClr val="111111"/>
                </a:solidFill>
                <a:effectLst/>
                <a:latin typeface="-apple-system"/>
              </a:rPr>
              <a:t>ACID (atomicity, consistency, isolation, durability) is a set of properties of database transactions intended to guarantee data validity despite errors, power failures, and other mishaps.</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AU" b="0" i="0" dirty="0">
                <a:solidFill>
                  <a:srgbClr val="111111"/>
                </a:solidFill>
                <a:effectLst/>
                <a:latin typeface="-apple-system"/>
              </a:rPr>
              <a:t>A – atomicity,</a:t>
            </a:r>
            <a:r>
              <a:rPr lang="en-US" b="0" i="0" dirty="0">
                <a:solidFill>
                  <a:srgbClr val="111111"/>
                </a:solidFill>
                <a:effectLst/>
                <a:latin typeface="-apple-system"/>
              </a:rPr>
              <a:t> C – Consistency, I – Isolation, and D – Durability</a:t>
            </a:r>
            <a:endParaRPr lang="en-AU"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sz="1200" kern="1200" dirty="0">
                <a:solidFill>
                  <a:schemeClr val="tx1"/>
                </a:solidFill>
                <a:effectLst/>
                <a:latin typeface="+mn-lt"/>
                <a:ea typeface="+mn-ea"/>
                <a:cs typeface="+mn-cs"/>
              </a:rPr>
              <a:t>Trust – In blockchains administration of the network is decentralised. Hence, trust in them is also decentralised. Whereas in databases, the administration of the database nodes is under a single party.</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sz="1200" kern="1200" dirty="0">
                <a:solidFill>
                  <a:schemeClr val="tx1"/>
                </a:solidFill>
                <a:effectLst/>
                <a:latin typeface="+mn-lt"/>
                <a:ea typeface="+mn-ea"/>
                <a:cs typeface="+mn-cs"/>
              </a:rPr>
              <a:t>Performance –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AU" sz="1200" kern="1200" dirty="0">
                <a:solidFill>
                  <a:schemeClr val="tx1"/>
                </a:solidFill>
                <a:effectLst/>
                <a:latin typeface="+mn-lt"/>
                <a:ea typeface="+mn-ea"/>
                <a:cs typeface="+mn-cs"/>
              </a:rPr>
              <a:t>Read - In any form of data storage data read performance is higher than write performance. By having more nodes, we can read data from any of them. Therefore, a distributed design, blockchain or not has high read performance.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AU" sz="1200" kern="1200" dirty="0">
                <a:solidFill>
                  <a:schemeClr val="tx1"/>
                </a:solidFill>
                <a:effectLst/>
                <a:latin typeface="+mn-lt"/>
                <a:ea typeface="+mn-ea"/>
                <a:cs typeface="+mn-cs"/>
              </a:rPr>
              <a:t>Write – Write performance decreases with more nodes as we need to keep them in sync. So, when you have a single database instance, we can just update as fast. Master-slave performance is also high as mater doesn’t worry about keeping slave updates. It just ships a log to the slave hoping it will continue to update its copy. However, mater-master design and blockchains try to keep all replicas in synch and lose write performance in this process, e.g., the overhead of consensus.</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AU" sz="1200" kern="1200" dirty="0">
                <a:solidFill>
                  <a:schemeClr val="tx1"/>
                </a:solidFill>
                <a:effectLst/>
                <a:latin typeface="+mn-lt"/>
                <a:ea typeface="+mn-ea"/>
                <a:cs typeface="+mn-cs"/>
              </a:rPr>
              <a:t>Availability – Increases when we have more nodes. Centralised databases are prone to a single point of failure. Master-slave is batter as a slave can become a master when the master is down. However, this role switch introduces a bit of downtime, e.g., typically a couple of seconds.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A496215-5E4C-414D-A8DB-C38AA7CF7C2A}" type="slidenum">
              <a:rPr lang="en-AU" smtClean="0"/>
              <a:pPr/>
              <a:t>11</a:t>
            </a:fld>
            <a:endParaRPr lang="en-AU" dirty="0"/>
          </a:p>
        </p:txBody>
      </p:sp>
    </p:spTree>
    <p:extLst>
      <p:ext uri="{BB962C8B-B14F-4D97-AF65-F5344CB8AC3E}">
        <p14:creationId xmlns:p14="http://schemas.microsoft.com/office/powerpoint/2010/main" val="3339834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Trust – blockchain doesn’t rely on any trusted single entity to operate the infrastructure. However, cloud providers are trusted by the users.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Management – A blockchain network consists of users that host data. By deciding to run a specific version of blockchain client software users can influence how data are stored and managed. Cloud providers store data uploaded by users, and provide access to that data. Users are normally not able to influence how the data is stored.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Data Ownership – No real owner of data in public blockchains. While you know may know who added the data, there’s no way to remove that data if the data owner desires. Whereas cloud providers at least in their agreements recognize that users own data. But there could be data sovereignty concerns where data are subject to not only the user’s jurisdiction but the cloud providers too.</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AU" b="0" i="0" dirty="0">
                <a:solidFill>
                  <a:srgbClr val="111111"/>
                </a:solidFill>
                <a:effectLst/>
                <a:latin typeface="Roboto" panose="020F0502020204030204" pitchFamily="34" charset="0"/>
              </a:rPr>
              <a:t>Data sovereignty is</a:t>
            </a:r>
            <a:r>
              <a:rPr lang="en-AU" b="0" i="0" dirty="0">
                <a:solidFill>
                  <a:srgbClr val="111111"/>
                </a:solidFill>
                <a:effectLst/>
                <a:latin typeface="Roboto" panose="02000000000000000000" pitchFamily="2" charset="0"/>
              </a:rPr>
              <a:t> the idea that data are subject to the laws and governance structures of the nation where they are collected.</a:t>
            </a:r>
            <a:endParaRPr lang="en-US" sz="1200" b="0"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Data integrity – Blockchains guarantee data integrity (could be probabilistic) through consensus and cross-checking of each other’s data. The same level of data integrity may not be guaranteed by a cloud provider. However, cloud providers normally have a clearly defined service level agreement for the users. No such guarantee for blockchains.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Performance &amp; scalability – as discussed so far blockchains are quite poor when it comes to performance (e.g., time to finality and throughput) compared to cloud storage.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Availability – Both rely on replication; hence, has good availability. But the number of replicas in a blockchain can be a couple of orders of magnitude higher.</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Cost – the </a:t>
            </a:r>
            <a:r>
              <a:rPr lang="en-US" sz="1200" dirty="0"/>
              <a:t>cost of storing data on a blockchain is high, even though it has reduced substantially in recent blockchain platforms. However, it is still high compared to cloud storage cost which is &lt; $1 per GB per month.</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12</a:t>
            </a:fld>
            <a:endParaRPr lang="en-AU"/>
          </a:p>
        </p:txBody>
      </p:sp>
    </p:spTree>
    <p:extLst>
      <p:ext uri="{BB962C8B-B14F-4D97-AF65-F5344CB8AC3E}">
        <p14:creationId xmlns:p14="http://schemas.microsoft.com/office/powerpoint/2010/main" val="4096454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Peer-to-Peer (P2P) systems use various mechanisms to share data with peers and to replicate data across nodes.  </a:t>
            </a:r>
          </a:p>
          <a:p>
            <a:pPr marL="628650" lvl="1" indent="-171450">
              <a:buFont typeface="Arial"/>
              <a:buChar char="•"/>
            </a:pPr>
            <a:r>
              <a:rPr lang="en-US" sz="1200" kern="1200" dirty="0">
                <a:solidFill>
                  <a:schemeClr val="tx1"/>
                </a:solidFill>
                <a:effectLst/>
                <a:latin typeface="+mn-lt"/>
                <a:ea typeface="+mn-ea"/>
                <a:cs typeface="+mn-cs"/>
              </a:rPr>
              <a:t>E.g., BitTorrent allows access to the same file stored on multiple nodes. This enhances availability and fast downloads. The same idea is used in IPFS </a:t>
            </a:r>
            <a:r>
              <a:rPr lang="en-AU" sz="1200" b="0" i="0" u="none" strike="noStrike" kern="1200" dirty="0">
                <a:solidFill>
                  <a:srgbClr val="D1D5DB"/>
                </a:solidFill>
                <a:effectLst/>
                <a:latin typeface="Söhne"/>
                <a:ea typeface="+mn-ea"/>
                <a:cs typeface="+mn-cs"/>
              </a:rPr>
              <a:t>which</a:t>
            </a:r>
            <a:r>
              <a:rPr lang="en-AU" b="0" i="0" u="none" strike="noStrike" dirty="0">
                <a:solidFill>
                  <a:srgbClr val="D1D5DB"/>
                </a:solidFill>
                <a:effectLst/>
                <a:latin typeface="Söhne"/>
              </a:rPr>
              <a:t> aims to create a global, distributed file system that can provide a more efficient, permanent, and censorship-resistant way to store and retrieve data.</a:t>
            </a:r>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Trust – is decentralized in both options as data are held by many nodes.</a:t>
            </a:r>
          </a:p>
          <a:p>
            <a:pPr marL="171450" indent="-171450">
              <a:buFont typeface="Arial"/>
              <a:buChar char="•"/>
            </a:pPr>
            <a:r>
              <a:rPr lang="en-US" sz="1200" kern="1200" dirty="0">
                <a:solidFill>
                  <a:schemeClr val="tx1"/>
                </a:solidFill>
                <a:effectLst/>
                <a:latin typeface="+mn-lt"/>
                <a:ea typeface="+mn-ea"/>
                <a:cs typeface="+mn-cs"/>
              </a:rPr>
              <a:t>Management – In both designs, it is the users that host and manage data. However, others could use the service without hosting data.</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Data integrity – Blockchain has better integrity due to immutability and consensus process compared to P2P storage. Given multiple replicas, even if some copies are modified, it may be possible to recover data from other nodes in the P2P network.</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Availability -  Blockchain has high read availability due to high replication. In P2P storage, the availability of unpopular data is low, because the data is replicated and distributed only when the user wants to store or distribute the data. </a:t>
            </a:r>
          </a:p>
          <a:p>
            <a:pPr marL="171450" indent="-171450">
              <a:buFont typeface="Arial"/>
              <a:buChar char="•"/>
            </a:pPr>
            <a:r>
              <a:rPr lang="en-US" sz="1200" kern="1200" dirty="0">
                <a:solidFill>
                  <a:schemeClr val="tx1"/>
                </a:solidFill>
                <a:effectLst/>
                <a:latin typeface="+mn-lt"/>
                <a:ea typeface="+mn-ea"/>
                <a:cs typeface="+mn-cs"/>
              </a:rPr>
              <a:t>Performance and scalability - Blockchain is not suitable for storing data with large sizes, peer-to-peer data storage, on the other hand, can store larger data compared with blockchain. However, both experience high latency though blockchain latency may be an order of magnitude higher.</a:t>
            </a:r>
          </a:p>
          <a:p>
            <a:pPr marL="171450" indent="-171450">
              <a:buFont typeface="Arial"/>
              <a:buChar char="•"/>
            </a:pPr>
            <a:r>
              <a:rPr lang="en-US" sz="1200" kern="1200" dirty="0">
                <a:solidFill>
                  <a:schemeClr val="tx1"/>
                </a:solidFill>
                <a:effectLst/>
                <a:latin typeface="+mn-lt"/>
                <a:ea typeface="+mn-ea"/>
                <a:cs typeface="+mn-cs"/>
              </a:rPr>
              <a:t>Cost – P2P storage cost is lower compared to blockchains, but they are not as low as cloud storage. While most P2P solutions today run as an altruistic service, they should be considered forever free.</a:t>
            </a: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13</a:t>
            </a:fld>
            <a:endParaRPr lang="en-AU"/>
          </a:p>
        </p:txBody>
      </p:sp>
    </p:spTree>
    <p:extLst>
      <p:ext uri="{BB962C8B-B14F-4D97-AF65-F5344CB8AC3E}">
        <p14:creationId xmlns:p14="http://schemas.microsoft.com/office/powerpoint/2010/main" val="4096454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effectLst/>
                <a:latin typeface="Helvetica Neue" panose="02000503000000020004" pitchFamily="2" charset="0"/>
              </a:rPr>
              <a:t>Replicated State Machines (RSMs) are f</a:t>
            </a:r>
            <a:r>
              <a:rPr lang="en-AU" dirty="0"/>
              <a:t>ault-tolerant services that maintain state across replicated servers</a:t>
            </a:r>
            <a:endParaRPr lang="en-AU" dirty="0">
              <a:effectLst/>
              <a:latin typeface="Helvetica Neue" panose="02000503000000020004" pitchFamily="2"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effectLst/>
                <a:latin typeface="Helvetica Neue" panose="02000503000000020004" pitchFamily="2" charset="0"/>
              </a:rPr>
              <a:t>Are a group of methods for implementing a fault-tolerant service that is also highly available and consistent (guarantee consistency over availability).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effectLst/>
                <a:latin typeface="Helvetica Neue" panose="02000503000000020004" pitchFamily="2" charset="0"/>
              </a:rPr>
              <a:t>They replicate servers and coordinate client interactions with server replicas.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effectLst/>
                <a:latin typeface="Helvetica Neue" panose="02000503000000020004" pitchFamily="2" charset="0"/>
              </a:rPr>
              <a:t>The idea is to have multiple copies of a deterministic state machine that start in the same state and receive the same inputs in the same order, producing the same outputs and reaching the same state.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effectLst/>
                <a:latin typeface="Helvetica Neue" panose="02000503000000020004" pitchFamily="2" charset="0"/>
              </a:rPr>
              <a:t>Even if some replicas fail, the service can continue to operate correctly with the remaining replicas.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effectLst/>
                <a:latin typeface="Helvetica Neue" panose="02000503000000020004" pitchFamily="2" charset="0"/>
              </a:rPr>
              <a:t>Replicated State Machines existed before blockchains now used with various modifications to achieve high performance in DLTs.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design of Blockchain is similar to RSMs</a:t>
            </a:r>
            <a:r>
              <a:rPr lang="en-US" sz="1200" kern="1200" baseline="0" dirty="0">
                <a:solidFill>
                  <a:schemeClr val="tx1"/>
                </a:solidFill>
                <a:effectLst/>
                <a:latin typeface="+mn-lt"/>
                <a:ea typeface="+mn-ea"/>
                <a:cs typeface="+mn-cs"/>
              </a:rPr>
              <a:t> in the following aspects.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Replication – is used in both.</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Fault tolerance – The number of nodes in blockchains is 1 to 3 orders of magnitude larger than RSMs. Hence, they have much higher fault tolerance.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Both use a consensus that guarantees that only one request or transaction among</a:t>
            </a:r>
            <a:r>
              <a:rPr lang="en-US" sz="1200" kern="1200" baseline="0" dirty="0">
                <a:solidFill>
                  <a:schemeClr val="tx1"/>
                </a:solidFill>
                <a:effectLst/>
                <a:latin typeface="+mn-lt"/>
                <a:ea typeface="+mn-ea"/>
                <a:cs typeface="+mn-cs"/>
              </a:rPr>
              <a:t> multiple conflicting ones is responded to or approved. However, their implementation aspects are very different, e.g., RSMs use the idea of locking a state to provide exclusive access to data during a transaction.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baseline="0" dirty="0">
                <a:solidFill>
                  <a:schemeClr val="tx1"/>
                </a:solidFill>
                <a:effectLst/>
                <a:latin typeface="+mn-lt"/>
                <a:ea typeface="+mn-ea"/>
                <a:cs typeface="+mn-cs"/>
              </a:rPr>
              <a:t>Voting - Both use voting mechanisms to achieve consensus when a quorum of voters agrees to the same result.</a:t>
            </a:r>
          </a:p>
          <a:p>
            <a:pPr marL="171450" indent="-171450">
              <a:buFont typeface="Arial"/>
              <a:buChar char="•"/>
            </a:pPr>
            <a:r>
              <a:rPr lang="en-US" sz="1200" kern="1200" dirty="0">
                <a:solidFill>
                  <a:schemeClr val="tx1"/>
                </a:solidFill>
                <a:effectLst/>
                <a:latin typeface="+mn-lt"/>
                <a:ea typeface="+mn-ea"/>
                <a:cs typeface="+mn-cs"/>
              </a:rPr>
              <a:t>Facilitation - an RSM totally orders the requests from components. Blocks in the blockchain data structure are totally ordered, and so are the transactions within a block.  RSMs typically don’t have a concept of blocks and work on one transaction at a time (TX batching is not uncommon).</a:t>
            </a:r>
          </a:p>
          <a:p>
            <a:pPr marL="171450" indent="-171450">
              <a:buFont typeface="Arial"/>
              <a:buChar char="•"/>
            </a:pPr>
            <a:r>
              <a:rPr lang="en-US" sz="1200" kern="1200" dirty="0">
                <a:solidFill>
                  <a:schemeClr val="tx1"/>
                </a:solidFill>
                <a:effectLst/>
                <a:latin typeface="+mn-lt"/>
                <a:ea typeface="+mn-ea"/>
                <a:cs typeface="+mn-cs"/>
              </a:rPr>
              <a:t>Performance – RSMs tend to have better performance mainly due to the smaller size of the network.</a:t>
            </a:r>
            <a:endParaRPr lang="en-US" dirty="0"/>
          </a:p>
          <a:p>
            <a:endParaRPr lang="en-US" dirty="0"/>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14</a:t>
            </a:fld>
            <a:endParaRPr lang="en-AU" dirty="0"/>
          </a:p>
        </p:txBody>
      </p:sp>
    </p:spTree>
    <p:extLst>
      <p:ext uri="{BB962C8B-B14F-4D97-AF65-F5344CB8AC3E}">
        <p14:creationId xmlns:p14="http://schemas.microsoft.com/office/powerpoint/2010/main" val="3643298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It’s not straightforward to answer these questions and you will see multiple data options can satisfy a given requirement. </a:t>
            </a:r>
          </a:p>
          <a:p>
            <a:pPr marL="171450" indent="-171450">
              <a:buFont typeface="Arial" panose="020B0604020202020204" pitchFamily="34" charset="0"/>
              <a:buChar char="•"/>
            </a:pPr>
            <a:r>
              <a:rPr lang="en-AU" dirty="0"/>
              <a:t>The given answers are the most obvious options for the scenario (one can argue against these considering other properties not mentioned here).</a:t>
            </a:r>
          </a:p>
          <a:p>
            <a:pPr marL="228600" indent="-228600">
              <a:buFont typeface="+mj-lt"/>
              <a:buAutoNum type="arabicPeriod"/>
            </a:pPr>
            <a:r>
              <a:rPr lang="en-AU" dirty="0"/>
              <a:t>We are talking about big data here. While databases can handle high velocity they are not good at high volume compared to cloud storage. The question is what do we mean by volume, in Bigdata world even a TB is not considered high volume.</a:t>
            </a:r>
          </a:p>
          <a:p>
            <a:pPr marL="228600" indent="-228600">
              <a:buFont typeface="+mj-lt"/>
              <a:buAutoNum type="arabicPeriod"/>
            </a:pPr>
            <a:r>
              <a:rPr lang="en-AU" dirty="0"/>
              <a:t>These are more like financial transaction data. In contrast to the previous question, low volume is a good reason to use a database. Distributed databases can detect integrity issues but can’t resolve them.</a:t>
            </a:r>
          </a:p>
          <a:p>
            <a:pPr marL="228600" indent="-228600">
              <a:buFont typeface="+mj-lt"/>
              <a:buAutoNum type="arabicPeriod"/>
            </a:pPr>
            <a:r>
              <a:rPr lang="en-AU" dirty="0"/>
              <a:t>Data like maintaining a registry of ownership of an asset, e.g., land title. Blockchains can deal with low volume and velocity.  High integrity is key.</a:t>
            </a:r>
          </a:p>
          <a:p>
            <a:pPr marL="228600" indent="-228600">
              <a:buFont typeface="+mj-lt"/>
              <a:buAutoNum type="arabicPeriod"/>
            </a:pPr>
            <a:r>
              <a:rPr lang="en-AU" dirty="0"/>
              <a:t>These are probably that you want to archive. Infrequently accessed and low cost are good reasons to consider P2P storage. Cloud is also not a bad option (actually more people will go for this over unproven P2P solutions).</a:t>
            </a:r>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15</a:t>
            </a:fld>
            <a:endParaRPr lang="en-AU" dirty="0"/>
          </a:p>
        </p:txBody>
      </p:sp>
    </p:spTree>
    <p:extLst>
      <p:ext uri="{BB962C8B-B14F-4D97-AF65-F5344CB8AC3E}">
        <p14:creationId xmlns:p14="http://schemas.microsoft.com/office/powerpoint/2010/main" val="2630298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We can store data on-chain by embedding them in transactions, ledger, and event logs. So they achieve high immutability, integrity, transparency, etc.,</a:t>
            </a:r>
          </a:p>
          <a:p>
            <a:pPr marL="171450" indent="-171450">
              <a:buFont typeface="Arial" panose="020B0604020202020204" pitchFamily="34" charset="0"/>
              <a:buChar char="•"/>
            </a:pPr>
            <a:r>
              <a:rPr lang="en-AU" dirty="0"/>
              <a:t>While we don’t get the same properties when data are stored off-chain, we can try to improve the integrity of off-chain by storing a signature of the data on-chain.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This is useful for applications that need Proof of existence, proof of integrity, and proof of ownership</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Some services provide such proofs, e.g., https://</a:t>
            </a:r>
            <a:r>
              <a:rPr lang="en-AU" dirty="0" err="1"/>
              <a:t>notary.bitcoin.com</a:t>
            </a:r>
            <a:r>
              <a:rPr lang="en-AU" dirty="0"/>
              <a:t>/</a:t>
            </a:r>
          </a:p>
          <a:p>
            <a:pPr marL="171450" indent="-171450">
              <a:buFont typeface="Arial" panose="020B0604020202020204" pitchFamily="34" charset="0"/>
              <a:buChar char="•"/>
            </a:pPr>
            <a:r>
              <a:rPr lang="en-AU" dirty="0"/>
              <a:t>We can do this by embedding a representation of off-chain data as on-chain data, i.e., in transactions or ledger.</a:t>
            </a:r>
          </a:p>
          <a:p>
            <a:pPr marL="628650" lvl="1" indent="-171450">
              <a:buFont typeface="Arial" panose="020B0604020202020204" pitchFamily="34" charset="0"/>
              <a:buChar char="•"/>
            </a:pPr>
            <a:r>
              <a:rPr lang="en-AU" dirty="0"/>
              <a:t>Typically use data hash with transactions. Has is typically 256 to 512 bits. So can fit into a transaction.</a:t>
            </a:r>
          </a:p>
          <a:p>
            <a:pPr marL="628650" lvl="1" indent="-171450">
              <a:buFont typeface="Arial" panose="020B0604020202020204" pitchFamily="34" charset="0"/>
              <a:buChar char="•"/>
            </a:pPr>
            <a:r>
              <a:rPr lang="en-AU" dirty="0"/>
              <a:t>When we want to check the integrity of off-chain data we can retrieve the hash from the on-chain, and then compare it with the hash calculated from off-chain data.</a:t>
            </a:r>
          </a:p>
          <a:p>
            <a:pPr marL="628650" lvl="1" indent="-171450">
              <a:buFont typeface="Arial" panose="020B0604020202020204" pitchFamily="34" charset="0"/>
              <a:buChar char="•"/>
            </a:pPr>
            <a:r>
              <a:rPr lang="en-AU" dirty="0"/>
              <a:t>This can only detect integrity violations. We can’t recover if data is found to be tampered with.</a:t>
            </a:r>
          </a:p>
          <a:p>
            <a:pPr marL="171450" indent="-171450">
              <a:buFont typeface="Arial" panose="020B0604020202020204" pitchFamily="34" charset="0"/>
              <a:buChar char="•"/>
            </a:pPr>
            <a:r>
              <a:rPr lang="en-AU" dirty="0"/>
              <a:t>We can use a Merkle tree to summarise a large collection of data as illustrated in the figure. E.g., though 4 hashes may be too much to be stored on-chain strong Merkle root reduce the storage requirement by 4 times. </a:t>
            </a:r>
          </a:p>
        </p:txBody>
      </p:sp>
      <p:sp>
        <p:nvSpPr>
          <p:cNvPr id="4" name="Slide Number Placeholder 3"/>
          <p:cNvSpPr>
            <a:spLocks noGrp="1"/>
          </p:cNvSpPr>
          <p:nvPr>
            <p:ph type="sldNum" sz="quarter" idx="5"/>
          </p:nvPr>
        </p:nvSpPr>
        <p:spPr/>
        <p:txBody>
          <a:bodyPr/>
          <a:lstStyle/>
          <a:p>
            <a:fld id="{9A496215-5E4C-414D-A8DB-C38AA7CF7C2A}" type="slidenum">
              <a:rPr lang="en-AU" smtClean="0"/>
              <a:pPr/>
              <a:t>16</a:t>
            </a:fld>
            <a:endParaRPr lang="en-AU" dirty="0"/>
          </a:p>
        </p:txBody>
      </p:sp>
    </p:spTree>
    <p:extLst>
      <p:ext uri="{BB962C8B-B14F-4D97-AF65-F5344CB8AC3E}">
        <p14:creationId xmlns:p14="http://schemas.microsoft.com/office/powerpoint/2010/main" val="2184829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496215-5E4C-414D-A8DB-C38AA7CF7C2A}" type="slidenum">
              <a:rPr lang="en-AU" smtClean="0"/>
              <a:pPr/>
              <a:t>17</a:t>
            </a:fld>
            <a:endParaRPr lang="en-AU"/>
          </a:p>
        </p:txBody>
      </p:sp>
    </p:spTree>
    <p:extLst>
      <p:ext uri="{BB962C8B-B14F-4D97-AF65-F5344CB8AC3E}">
        <p14:creationId xmlns:p14="http://schemas.microsoft.com/office/powerpoint/2010/main" val="3360244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sz="1200" b="0" i="0" u="none" strike="noStrike" kern="1200" baseline="0" dirty="0">
                <a:solidFill>
                  <a:schemeClr val="tx1"/>
                </a:solidFill>
                <a:latin typeface="+mn-lt"/>
                <a:ea typeface="+mn-ea"/>
                <a:cs typeface="+mn-cs"/>
              </a:rPr>
              <a:t>Blockchain can be a software component offering computational capabilities.</a:t>
            </a:r>
          </a:p>
          <a:p>
            <a:pPr marL="171450" indent="-171450">
              <a:buFont typeface="Arial" panose="020B0604020202020204" pitchFamily="34" charset="0"/>
              <a:buChar char="•"/>
            </a:pPr>
            <a:r>
              <a:rPr lang="en-AU" sz="1200" b="0" i="0" u="none" strike="noStrike" kern="1200" baseline="0" dirty="0">
                <a:solidFill>
                  <a:schemeClr val="tx1"/>
                </a:solidFill>
                <a:latin typeface="+mn-lt"/>
                <a:ea typeface="+mn-ea"/>
                <a:cs typeface="+mn-cs"/>
              </a:rPr>
              <a:t>This is through smart contracts that allow us to execute small programs on-chain.</a:t>
            </a:r>
          </a:p>
          <a:p>
            <a:pPr marL="628650" lvl="1" indent="-171450">
              <a:buFontTx/>
              <a:buChar char="-"/>
            </a:pPr>
            <a:r>
              <a:rPr lang="en-AU" sz="1200" b="0" i="0" u="none" strike="noStrike" kern="1200" baseline="0" dirty="0">
                <a:solidFill>
                  <a:schemeClr val="tx1"/>
                </a:solidFill>
                <a:latin typeface="+mn-lt"/>
                <a:ea typeface="+mn-ea"/>
                <a:cs typeface="+mn-cs"/>
              </a:rPr>
              <a:t>Smart contracts on Ethereum can express triggers, conditions and business logic, to enable complex programmable behaviours. </a:t>
            </a:r>
          </a:p>
          <a:p>
            <a:pPr marL="171450" lvl="0" indent="-171450">
              <a:buFontTx/>
              <a:buChar char="-"/>
            </a:pPr>
            <a:r>
              <a:rPr lang="en-US" dirty="0"/>
              <a:t>As the same contract code is transparent and deterministic, this enables trust, transparent, and automated (not quite automated as a transaction must always trigger the computation) computation.</a:t>
            </a:r>
            <a:endParaRPr lang="en-AU" sz="1200" b="0" i="0" u="none" strike="noStrike" kern="1200" baseline="0" dirty="0">
              <a:solidFill>
                <a:schemeClr val="tx1"/>
              </a:solidFill>
              <a:latin typeface="+mn-lt"/>
              <a:ea typeface="+mn-ea"/>
              <a:cs typeface="+mn-cs"/>
            </a:endParaRPr>
          </a:p>
          <a:p>
            <a:pPr marL="628650" lvl="1" indent="-171450">
              <a:buFontTx/>
              <a:buChar char="-"/>
            </a:pPr>
            <a:r>
              <a:rPr lang="en-AU" sz="1200" b="0" i="0" u="none" strike="noStrike" kern="1200" baseline="0" dirty="0">
                <a:solidFill>
                  <a:schemeClr val="tx1"/>
                </a:solidFill>
                <a:latin typeface="+mn-lt"/>
                <a:ea typeface="+mn-ea"/>
                <a:cs typeface="+mn-cs"/>
              </a:rPr>
              <a:t>However, the amount of computations that we can perform is limited, e.g., in Ethereum, it is limited by transaction gas limit. Similarly, there’s a block gas limit.</a:t>
            </a:r>
          </a:p>
          <a:p>
            <a:pPr marL="628650" lvl="1" indent="-171450">
              <a:buFontTx/>
              <a:buChar char="-"/>
            </a:pPr>
            <a:r>
              <a:rPr lang="en-AU" sz="1200" b="0" i="0" u="none" strike="noStrike" kern="1200" baseline="0" dirty="0">
                <a:solidFill>
                  <a:schemeClr val="tx1"/>
                </a:solidFill>
                <a:latin typeface="+mn-lt"/>
                <a:ea typeface="+mn-ea"/>
                <a:cs typeface="+mn-cs"/>
              </a:rPr>
              <a:t>To make sure all nodes agree on the output of a smart contract, indeterministic operations such as floating point and random number generation are typically not allowed. Even if allowed (e.g., Hyperledger Fabric), you better not use it</a:t>
            </a:r>
          </a:p>
          <a:p>
            <a:pPr marL="628650" lvl="1" indent="-171450">
              <a:buFontTx/>
              <a:buChar char="-"/>
            </a:pPr>
            <a:r>
              <a:rPr lang="en-AU" sz="1200" b="0" i="0" u="none" strike="noStrike" kern="1200" baseline="0" dirty="0">
                <a:solidFill>
                  <a:schemeClr val="tx1"/>
                </a:solidFill>
                <a:latin typeface="+mn-lt"/>
                <a:ea typeface="+mn-ea"/>
                <a:cs typeface="+mn-cs"/>
              </a:rPr>
              <a:t>Compared to executing the same piece of code on your laptop there is a high overhead in executing the same smart contract code on all nodes in the entire network and latencies are very high as we have to wait till the transaction gets included and confirmed.</a:t>
            </a:r>
          </a:p>
          <a:p>
            <a:pPr marL="171450" indent="-171450">
              <a:buFont typeface="Arial" panose="020B0604020202020204" pitchFamily="34" charset="0"/>
              <a:buChar char="•"/>
            </a:pPr>
            <a:r>
              <a:rPr lang="en-US" noProof="0" dirty="0"/>
              <a:t>How much computation we can perform also determined where data resides. If data are kept off-chain for reasons such as high volume and privacy, we can’t perform many computations on-chain.</a:t>
            </a:r>
          </a:p>
          <a:p>
            <a:pPr marL="171450" indent="-171450">
              <a:buFont typeface="Arial" panose="020B0604020202020204" pitchFamily="34" charset="0"/>
              <a:buChar char="•"/>
            </a:pPr>
            <a:r>
              <a:rPr lang="en-US" noProof="0" dirty="0"/>
              <a:t>So, our architectural decision should be focused on </a:t>
            </a:r>
            <a:r>
              <a:rPr lang="en-US" dirty="0"/>
              <a:t>which parts of computation should be placed on-chain or kept off-chain.</a:t>
            </a:r>
          </a:p>
          <a:p>
            <a:pPr marL="171450" lvl="0" indent="-171450">
              <a:buFontTx/>
              <a:buChar char="-"/>
            </a:pPr>
            <a:endParaRPr lang="en-AU"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AU"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01C9F81-DB2C-42C9-B6F6-C5F374D31FE4}" type="slidenum">
              <a:rPr lang="en-AU" smtClean="0"/>
              <a:t>18</a:t>
            </a:fld>
            <a:endParaRPr lang="en-AU"/>
          </a:p>
        </p:txBody>
      </p:sp>
    </p:spTree>
    <p:extLst>
      <p:ext uri="{BB962C8B-B14F-4D97-AF65-F5344CB8AC3E}">
        <p14:creationId xmlns:p14="http://schemas.microsoft.com/office/powerpoint/2010/main" val="3814238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While we don’t attribute smart contracts with Bitcoin, Bitcoin </a:t>
            </a:r>
            <a:r>
              <a:rPr lang="en-AU" dirty="0"/>
              <a:t>has a simple scripting language that allows storing a small amount of metadata with a UTXO (e.g., 40 bytes).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smart contract language on Bitcoin is called Script.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can see a Script instruction below.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On the right slide is a simple script attached to a Bitcoin transaction, which is comprised of a locking script defined in a transaction output, which must be fulfilled to spend the transaction output, and an unlocking script provided by the user.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To validate the transaction, the miner combines the unlocking script and locking script, and the valid transaction will return true.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unlocking script is that 40 bytes attached to UTXO.</a:t>
            </a:r>
          </a:p>
          <a:p>
            <a:pPr marL="171450" lvl="0" indent="-171450">
              <a:buFont typeface="Arial" panose="020B0604020202020204" pitchFamily="34" charset="0"/>
              <a:buChar char="•"/>
            </a:pPr>
            <a:r>
              <a:rPr lang="en-AU" dirty="0"/>
              <a:t>This can be used to specify how a TX can spend a UTXO, e.g., require 0+ signatures, burn coins, not spendable until a certain time, and solve a puzzle, e.g., must submit data that match the hash attached UTXO.</a:t>
            </a: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19</a:t>
            </a:fld>
            <a:endParaRPr lang="en-AU"/>
          </a:p>
        </p:txBody>
      </p:sp>
    </p:spTree>
    <p:extLst>
      <p:ext uri="{BB962C8B-B14F-4D97-AF65-F5344CB8AC3E}">
        <p14:creationId xmlns:p14="http://schemas.microsoft.com/office/powerpoint/2010/main" val="2950061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We’ll start with an overview of what roles blockchain can play in a software architecture.</a:t>
            </a:r>
          </a:p>
          <a:p>
            <a:pPr marL="171450" indent="-171450">
              <a:buFont typeface="Arial" panose="020B0604020202020204" pitchFamily="34" charset="0"/>
              <a:buChar char="•"/>
            </a:pPr>
            <a:r>
              <a:rPr lang="en-AU" dirty="0"/>
              <a:t>Those roles include acting as a storage or computational element. </a:t>
            </a:r>
          </a:p>
          <a:p>
            <a:pPr marL="171450" indent="-171450">
              <a:buFont typeface="Arial" panose="020B0604020202020204" pitchFamily="34" charset="0"/>
              <a:buChar char="•"/>
            </a:pPr>
            <a:r>
              <a:rPr lang="en-AU" dirty="0"/>
              <a:t>Blockchains can also enable communication between a set of parties.</a:t>
            </a:r>
          </a:p>
          <a:p>
            <a:pPr marL="171450" indent="-171450">
              <a:buFont typeface="Arial" panose="020B0604020202020204" pitchFamily="34" charset="0"/>
              <a:buChar char="•"/>
            </a:pPr>
            <a:r>
              <a:rPr lang="en-AU" dirty="0"/>
              <a:t>Finally, we see how it can help us manage fungible and nonfungible assets.</a:t>
            </a:r>
          </a:p>
        </p:txBody>
      </p:sp>
      <p:sp>
        <p:nvSpPr>
          <p:cNvPr id="4" name="Slide Number Placeholder 3"/>
          <p:cNvSpPr>
            <a:spLocks noGrp="1"/>
          </p:cNvSpPr>
          <p:nvPr>
            <p:ph type="sldNum" sz="quarter" idx="5"/>
          </p:nvPr>
        </p:nvSpPr>
        <p:spPr/>
        <p:txBody>
          <a:bodyPr/>
          <a:lstStyle/>
          <a:p>
            <a:fld id="{9A496215-5E4C-414D-A8DB-C38AA7CF7C2A}" type="slidenum">
              <a:rPr lang="en-AU" smtClean="0"/>
              <a:pPr/>
              <a:t>2</a:t>
            </a:fld>
            <a:endParaRPr lang="en-AU" dirty="0"/>
          </a:p>
        </p:txBody>
      </p:sp>
    </p:spTree>
    <p:extLst>
      <p:ext uri="{BB962C8B-B14F-4D97-AF65-F5344CB8AC3E}">
        <p14:creationId xmlns:p14="http://schemas.microsoft.com/office/powerpoint/2010/main" val="12922720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Ethereum represents the second generation of blockchain, which provides a general computational platform with a Turing complete programming language</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Such programing language is as expressive as every other general-purpose programming language like Java, C++, and Python.</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dirty="0"/>
              <a:t>Solidity, JavaScript in Hyperledger Fabric, and Java in R3 Corda are examples of Turing complete smart contract languages.</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While such languages are rich in functionality, they are not always the best as we may lose determinism, e.g., DAML does not allow certain operations to make sure DAML outputs are deterministic and </a:t>
            </a:r>
            <a:r>
              <a:rPr lang="en-US" sz="1200" kern="1200" dirty="0" err="1">
                <a:solidFill>
                  <a:schemeClr val="tx1"/>
                </a:solidFill>
                <a:effectLst/>
                <a:latin typeface="+mn-lt"/>
                <a:ea typeface="+mn-ea"/>
                <a:cs typeface="+mn-cs"/>
              </a:rPr>
              <a:t>analysable</a:t>
            </a:r>
            <a:r>
              <a:rPr lang="en-US" sz="1200" kern="1200" dirty="0">
                <a:solidFill>
                  <a:schemeClr val="tx1"/>
                </a:solidFill>
                <a:effectLst/>
                <a:latin typeface="+mn-lt"/>
                <a:ea typeface="+mn-ea"/>
                <a:cs typeface="+mn-cs"/>
              </a:rPr>
              <a: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While the languages are rich there are some practical limits on what computations we can perform, e.g.,</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Gas limits apply to both the transaction level and block level. This is done to prevent Denial of Service (DoS) attacks on the network.</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noProof="0" dirty="0">
                <a:solidFill>
                  <a:schemeClr val="tx1"/>
                </a:solidFill>
                <a:effectLst/>
                <a:latin typeface="+mn-lt"/>
                <a:ea typeface="+mn-ea"/>
                <a:cs typeface="+mn-cs"/>
              </a:rPr>
              <a:t>Amount of memory you have access it is likely to be a few 10s of MBs.</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dirty="0"/>
              <a:t>Limited </a:t>
            </a:r>
            <a:r>
              <a:rPr lang="en-US" noProof="0" dirty="0"/>
              <a:t>data access is another problem, e.g., you can’t perform complex queries on ledger data within a smart contract.</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noProof="0" dirty="0"/>
              <a:t>Indeterministic operations are either explicitly not allowed or you should not use them.</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01C9F81-DB2C-42C9-B6F6-C5F374D31FE4}" type="slidenum">
              <a:rPr lang="en-AU" smtClean="0"/>
              <a:t>20</a:t>
            </a:fld>
            <a:endParaRPr lang="en-AU"/>
          </a:p>
        </p:txBody>
      </p:sp>
    </p:spTree>
    <p:extLst>
      <p:ext uri="{BB962C8B-B14F-4D97-AF65-F5344CB8AC3E}">
        <p14:creationId xmlns:p14="http://schemas.microsoft.com/office/powerpoint/2010/main" val="2950061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latin typeface="Calibri" panose="020F0502020204030204" pitchFamily="34" charset="0"/>
                <a:cs typeface="Calibri" panose="020F0502020204030204" pitchFamily="34" charset="0"/>
              </a:rPr>
              <a:t>Given the practical limitations of smart contract execution and the volume of data we can store on-chain, we may need to perform part of a </a:t>
            </a:r>
            <a:r>
              <a:rPr lang="en-AU" dirty="0" err="1">
                <a:latin typeface="Calibri" panose="020F0502020204030204" pitchFamily="34" charset="0"/>
                <a:cs typeface="Calibri" panose="020F0502020204030204" pitchFamily="34" charset="0"/>
              </a:rPr>
              <a:t>DApp’s</a:t>
            </a:r>
            <a:r>
              <a:rPr lang="en-AU" dirty="0">
                <a:latin typeface="Calibri" panose="020F0502020204030204" pitchFamily="34" charset="0"/>
                <a:cs typeface="Calibri" panose="020F0502020204030204" pitchFamily="34" charset="0"/>
              </a:rPr>
              <a:t> computation off-chain.</a:t>
            </a:r>
          </a:p>
          <a:p>
            <a:pPr marL="171450" indent="-171450">
              <a:buFont typeface="Arial" panose="020B0604020202020204" pitchFamily="34" charset="0"/>
              <a:buChar char="•"/>
            </a:pPr>
            <a:r>
              <a:rPr lang="en-AU" dirty="0">
                <a:latin typeface="Calibri" panose="020F0502020204030204" pitchFamily="34" charset="0"/>
                <a:cs typeface="Calibri" panose="020F0502020204030204" pitchFamily="34" charset="0"/>
              </a:rPr>
              <a:t>In that case, we can still use a blockchain to enhance the integrity of off-chain computation.</a:t>
            </a:r>
          </a:p>
          <a:p>
            <a:pPr marL="171450" indent="-171450">
              <a:buFont typeface="Arial" panose="020B0604020202020204" pitchFamily="34" charset="0"/>
              <a:buChar char="•"/>
            </a:pPr>
            <a:r>
              <a:rPr lang="en-AU" dirty="0">
                <a:latin typeface="Calibri" panose="020F0502020204030204" pitchFamily="34" charset="0"/>
                <a:cs typeface="Calibri" panose="020F0502020204030204" pitchFamily="34" charset="0"/>
              </a:rPr>
              <a:t>We can get an off-chain component to perform the computation based on on-chain or off-chain data as inputs. Then it can submit the results and some integrity proof back to the blockchain to confirm the computation was </a:t>
            </a:r>
            <a:r>
              <a:rPr lang="en-AU" dirty="0" err="1">
                <a:latin typeface="Calibri" panose="020F0502020204030204" pitchFamily="34" charset="0"/>
                <a:cs typeface="Calibri" panose="020F0502020204030204" pitchFamily="34" charset="0"/>
              </a:rPr>
              <a:t>performend</a:t>
            </a:r>
            <a:r>
              <a:rPr lang="en-AU" dirty="0">
                <a:latin typeface="Calibri" panose="020F0502020204030204" pitchFamily="34" charset="0"/>
                <a:cs typeface="Calibri" panose="020F0502020204030204" pitchFamily="34" charset="0"/>
              </a:rPr>
              <a:t> as expected.</a:t>
            </a:r>
          </a:p>
          <a:p>
            <a:pPr marL="628650" lvl="1" indent="-171450">
              <a:buFont typeface="Arial" panose="020B0604020202020204" pitchFamily="34" charset="0"/>
              <a:buChar char="•"/>
            </a:pPr>
            <a:r>
              <a:rPr lang="en-AU" dirty="0">
                <a:solidFill>
                  <a:srgbClr val="111111"/>
                </a:solidFill>
                <a:latin typeface="Calibri" panose="020F0502020204030204" pitchFamily="34" charset="0"/>
                <a:cs typeface="Calibri" panose="020F0502020204030204" pitchFamily="34" charset="0"/>
              </a:rPr>
              <a:t>In that case, the off-chain component is essentially an oracle. So we have benefits and limitations of oracles like trust issues, cost, and single point of failure (if a single oracle).</a:t>
            </a:r>
          </a:p>
          <a:p>
            <a:pPr marL="171450" lvl="0" indent="-171450">
              <a:buFont typeface="Arial" panose="020B0604020202020204" pitchFamily="34" charset="0"/>
              <a:buChar char="•"/>
            </a:pPr>
            <a:r>
              <a:rPr lang="en-AU" b="0" i="0" dirty="0">
                <a:solidFill>
                  <a:srgbClr val="111111"/>
                </a:solidFill>
                <a:effectLst/>
                <a:latin typeface="Calibri" panose="020F0502020204030204" pitchFamily="34" charset="0"/>
                <a:cs typeface="Calibri" panose="020F0502020204030204" pitchFamily="34" charset="0"/>
              </a:rPr>
              <a:t>We can use CPU enclaves like Intel SGX to execute trusted code, calculate integrity proofs, and protect data on the on-clave.</a:t>
            </a:r>
          </a:p>
          <a:p>
            <a:pPr marL="628650" lvl="1" indent="-171450">
              <a:buFont typeface="Arial" panose="020B0604020202020204" pitchFamily="34" charset="0"/>
              <a:buChar char="•"/>
            </a:pPr>
            <a:r>
              <a:rPr lang="en-AU" b="0" i="0" dirty="0">
                <a:solidFill>
                  <a:srgbClr val="111111"/>
                </a:solidFill>
                <a:effectLst/>
                <a:latin typeface="Calibri" panose="020F0502020204030204" pitchFamily="34" charset="0"/>
                <a:cs typeface="Calibri" panose="020F0502020204030204" pitchFamily="34" charset="0"/>
              </a:rPr>
              <a:t>We can leverage Z</a:t>
            </a:r>
            <a:r>
              <a:rPr lang="en-AU" dirty="0">
                <a:solidFill>
                  <a:srgbClr val="111111"/>
                </a:solidFill>
                <a:latin typeface="Calibri" panose="020F0502020204030204" pitchFamily="34" charset="0"/>
                <a:cs typeface="Calibri" panose="020F0502020204030204" pitchFamily="34" charset="0"/>
              </a:rPr>
              <a:t>ero-knowledge proof or Homomorphic encryption to enhance the privacy, integrity, and trust in off-chain computation. However, these topics are beyond the class’s scope.</a:t>
            </a:r>
            <a:endParaRPr lang="en-AU" dirty="0">
              <a:latin typeface="Calibri" panose="020F0502020204030204" pitchFamily="34" charset="0"/>
              <a:cs typeface="Calibri" panose="020F0502020204030204" pitchFamily="34" charset="0"/>
            </a:endParaRP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21</a:t>
            </a:fld>
            <a:endParaRPr lang="en-AU" dirty="0"/>
          </a:p>
        </p:txBody>
      </p:sp>
    </p:spTree>
    <p:extLst>
      <p:ext uri="{BB962C8B-B14F-4D97-AF65-F5344CB8AC3E}">
        <p14:creationId xmlns:p14="http://schemas.microsoft.com/office/powerpoint/2010/main" val="2749475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496215-5E4C-414D-A8DB-C38AA7CF7C2A}" type="slidenum">
              <a:rPr lang="en-AU" smtClean="0"/>
              <a:pPr/>
              <a:t>22</a:t>
            </a:fld>
            <a:endParaRPr lang="en-AU"/>
          </a:p>
        </p:txBody>
      </p:sp>
    </p:spTree>
    <p:extLst>
      <p:ext uri="{BB962C8B-B14F-4D97-AF65-F5344CB8AC3E}">
        <p14:creationId xmlns:p14="http://schemas.microsoft.com/office/powerpoint/2010/main" val="1183570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Blockchain provides a communication mechanism through transactions.</a:t>
            </a:r>
          </a:p>
          <a:p>
            <a:pPr marL="171450" indent="-171450">
              <a:buFont typeface="Arial" panose="020B0604020202020204" pitchFamily="34" charset="0"/>
              <a:buChar char="•"/>
            </a:pPr>
            <a:r>
              <a:rPr lang="en-US" dirty="0"/>
              <a:t>In the figure, both components read transactions from other parties and write transactions other parties can read.</a:t>
            </a:r>
          </a:p>
          <a:p>
            <a:pPr marL="171450" indent="-171450">
              <a:buFont typeface="Arial" panose="020B0604020202020204" pitchFamily="34" charset="0"/>
              <a:buChar char="•"/>
            </a:pPr>
            <a:r>
              <a:rPr lang="en-US" dirty="0"/>
              <a:t>Because transactions are visible to anyone on the network, the transaction receiver or a third party can act based on the announcement of the transaction. </a:t>
            </a:r>
          </a:p>
          <a:p>
            <a:pPr marL="628650" lvl="1" indent="-171450">
              <a:buFont typeface="Arial" panose="020B0604020202020204" pitchFamily="34" charset="0"/>
              <a:buChar char="•"/>
            </a:pPr>
            <a:r>
              <a:rPr lang="en-US" dirty="0"/>
              <a:t>The existence or completion of a transaction can be checked by querying a blockchain client.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also subscribe to log events, e.g., when a token gets transferred in an ERC-20 contract, the contract emits a </a:t>
            </a:r>
            <a:r>
              <a:rPr lang="en-AU" sz="1200"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Transfer(from, to, value)</a:t>
            </a:r>
            <a:r>
              <a:rPr lang="en-AU" sz="1200" kern="1200" dirty="0">
                <a:solidFill>
                  <a:schemeClr val="tx1"/>
                </a:solidFill>
                <a:latin typeface="+mn-lt"/>
                <a:ea typeface="+mn-ea"/>
                <a:cs typeface="+mn-cs"/>
              </a:rPr>
              <a:t> event. Based on this event we can find out the sender, receiver, and transaction value.</a:t>
            </a:r>
          </a:p>
          <a:p>
            <a:pPr marL="628650" lvl="1" indent="-171450">
              <a:buFont typeface="Arial" panose="020B0604020202020204" pitchFamily="34" charset="0"/>
              <a:buChar char="•"/>
            </a:pPr>
            <a:r>
              <a:rPr lang="en-US" dirty="0"/>
              <a:t>So, if Alice is expecting a payment in some token (or even Ether), she can wait for the transfer event and then ship the bicycle to Bob.</a:t>
            </a:r>
          </a:p>
          <a:p>
            <a:pPr marL="171450" indent="-171450">
              <a:buFont typeface="Arial" panose="020B0604020202020204" pitchFamily="34" charset="0"/>
              <a:buChar char="•"/>
            </a:pPr>
            <a:r>
              <a:rPr lang="en-US" dirty="0"/>
              <a:t>However, in this case, Alice takes the risk that the transaction is not included in the main chain and may eventually go back to the transaction pool. </a:t>
            </a:r>
          </a:p>
          <a:p>
            <a:pPr marL="171450" indent="-171450">
              <a:buFont typeface="Arial" panose="020B0604020202020204" pitchFamily="34" charset="0"/>
              <a:buChar char="•"/>
            </a:pPr>
            <a:r>
              <a:rPr lang="en-US" dirty="0"/>
              <a:t>A common practice is to cache or dump all blockchain data into a database and perform rich queries on it. However, it is nontrivial to keep the database in synch with changes on the blockchain.</a:t>
            </a:r>
          </a:p>
          <a:p>
            <a:pPr marL="171450" indent="-171450">
              <a:buFontTx/>
              <a:buChar char="-"/>
            </a:pPr>
            <a:r>
              <a:rPr lang="en-US" dirty="0"/>
              <a:t>In summary, as a transaction on a blockchain is visible to other (interested) parties, we do not need to explicitly communicate such information off-chain. One party writes data, and it is visible to anyone interested and allowed to see based on access control rules. This is very useful in domains such as supply chains.</a:t>
            </a:r>
          </a:p>
          <a:p>
            <a:pPr marL="171450" indent="-171450">
              <a:buFontTx/>
              <a:buChar char="-"/>
            </a:pPr>
            <a:endParaRPr lang="en-US" dirty="0"/>
          </a:p>
          <a:p>
            <a:pPr marL="171450" indent="-171450">
              <a:buFontTx/>
              <a:buChar char="-"/>
            </a:pPr>
            <a:endParaRPr lang="en-US" dirty="0"/>
          </a:p>
          <a:p>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23</a:t>
            </a:fld>
            <a:endParaRPr lang="en-AU"/>
          </a:p>
        </p:txBody>
      </p:sp>
    </p:spTree>
    <p:extLst>
      <p:ext uri="{BB962C8B-B14F-4D97-AF65-F5344CB8AC3E}">
        <p14:creationId xmlns:p14="http://schemas.microsoft.com/office/powerpoint/2010/main" val="1945537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Communication can also enable coordination, e.g., sequencing a set of business activities, e.g., Bob pays, Alice ship, and Pat confirm delivery.</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Typical control flow includes:</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control flow of an application is initiated from externally owned accounts and is transferred among contract accounts.</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dirty="0"/>
              <a:t>One contract can call another contract.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When the validation of certain transactions depends on an external state, oracles are used to facilitate the coordination. We can have </a:t>
            </a:r>
            <a:r>
              <a:rPr lang="en-US" dirty="0" err="1"/>
              <a:t>behaviours</a:t>
            </a:r>
            <a:r>
              <a:rPr lang="en-US" dirty="0"/>
              <a:t> where:</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dirty="0"/>
              <a:t>Block a transaction’s progress until oracle completes.</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dirty="0"/>
              <a:t>Block external progress until the transaction completes.</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dirty="0"/>
              <a:t>However, there could be a considerable delay between external state changes and those changes are recorded on-chain.</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24</a:t>
            </a:fld>
            <a:endParaRPr lang="en-AU"/>
          </a:p>
        </p:txBody>
      </p:sp>
    </p:spTree>
    <p:extLst>
      <p:ext uri="{BB962C8B-B14F-4D97-AF65-F5344CB8AC3E}">
        <p14:creationId xmlns:p14="http://schemas.microsoft.com/office/powerpoint/2010/main" val="2950061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496215-5E4C-414D-A8DB-C38AA7CF7C2A}" type="slidenum">
              <a:rPr lang="en-AU" smtClean="0"/>
              <a:pPr/>
              <a:t>25</a:t>
            </a:fld>
            <a:endParaRPr lang="en-AU"/>
          </a:p>
        </p:txBody>
      </p:sp>
    </p:spTree>
    <p:extLst>
      <p:ext uri="{BB962C8B-B14F-4D97-AF65-F5344CB8AC3E}">
        <p14:creationId xmlns:p14="http://schemas.microsoft.com/office/powerpoint/2010/main" val="457509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Blockchain provides a management and control mechanism for native assets, e.g., cryptocurrency.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can extend these functionalities using smart contracts and issues tokens are also virtual assets.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Typically, only the owner can control an asset. However, we can implement more complex control models, e.g.,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Multi-signature or threshold voting where 1+ account controls an asset. See the next slide.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Escrow – smart contract code controls an asset until payment conditions are satisfied or timeout is reached. See the escrow example from the Smart Contracts lecture.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Atomic swap allows 2 assets to be exchanged as one transaction, either exchanging both assets or neither.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Such asset management and control mechanisms can be highly customizable through smart contracts.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platforms bake these asset management mechanisms into the protocol, see </a:t>
            </a:r>
            <a:r>
              <a:rPr lang="en-US" dirty="0" err="1"/>
              <a:t>Cardano</a:t>
            </a:r>
            <a:r>
              <a:rPr lang="en-US" dirty="0"/>
              <a:t> Native Tokens allow any token to be issued as set of base operations, see  https://</a:t>
            </a:r>
            <a:r>
              <a:rPr lang="en-US" dirty="0" err="1"/>
              <a:t>docs.cardano.org</a:t>
            </a:r>
            <a:r>
              <a:rPr lang="en-US" dirty="0"/>
              <a:t>/native-tokens/learn/ </a:t>
            </a:r>
          </a:p>
        </p:txBody>
      </p:sp>
      <p:sp>
        <p:nvSpPr>
          <p:cNvPr id="4" name="Slide Number Placeholder 3"/>
          <p:cNvSpPr>
            <a:spLocks noGrp="1"/>
          </p:cNvSpPr>
          <p:nvPr>
            <p:ph type="sldNum" sz="quarter" idx="5"/>
          </p:nvPr>
        </p:nvSpPr>
        <p:spPr/>
        <p:txBody>
          <a:bodyPr/>
          <a:lstStyle/>
          <a:p>
            <a:fld id="{9A496215-5E4C-414D-A8DB-C38AA7CF7C2A}" type="slidenum">
              <a:rPr lang="en-AU" smtClean="0"/>
              <a:pPr/>
              <a:t>26</a:t>
            </a:fld>
            <a:endParaRPr lang="en-AU"/>
          </a:p>
        </p:txBody>
      </p:sp>
    </p:spTree>
    <p:extLst>
      <p:ext uri="{BB962C8B-B14F-4D97-AF65-F5344CB8AC3E}">
        <p14:creationId xmlns:p14="http://schemas.microsoft.com/office/powerpoint/2010/main" val="93464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AU" sz="1200" kern="1200" noProof="0" dirty="0">
                <a:solidFill>
                  <a:schemeClr val="tx1"/>
                </a:solidFill>
                <a:effectLst/>
                <a:latin typeface="+mn-lt"/>
                <a:ea typeface="+mn-ea"/>
                <a:cs typeface="+mn-cs"/>
              </a:rPr>
              <a:t>Multi-signature is an example of an </a:t>
            </a:r>
            <a:r>
              <a:rPr lang="en-US" dirty="0"/>
              <a:t>asset management and control mechanism.</a:t>
            </a:r>
            <a:endParaRPr lang="en-AU" sz="1200" kern="1200" noProof="0" dirty="0">
              <a:solidFill>
                <a:schemeClr val="tx1"/>
              </a:solidFill>
              <a:effectLst/>
              <a:latin typeface="+mn-lt"/>
              <a:ea typeface="+mn-ea"/>
              <a:cs typeface="+mn-cs"/>
            </a:endParaRPr>
          </a:p>
          <a:p>
            <a:pPr marL="171450" indent="-171450">
              <a:buFont typeface="Arial"/>
              <a:buChar char="•"/>
            </a:pPr>
            <a:r>
              <a:rPr lang="en-AU" sz="1200" kern="1200" noProof="0" dirty="0">
                <a:solidFill>
                  <a:schemeClr val="tx1"/>
                </a:solidFill>
                <a:effectLst/>
                <a:latin typeface="+mn-lt"/>
                <a:ea typeface="+mn-ea"/>
                <a:cs typeface="+mn-cs"/>
              </a:rPr>
              <a:t>In some blockchain-based applications, activities might need to be authorized by multiple blockchain addresses. For example, a monetary transaction of a joint account may require authorisation from multiple blockchain addresses.</a:t>
            </a:r>
          </a:p>
          <a:p>
            <a:pPr marL="628650" lvl="1" indent="-171450">
              <a:buFont typeface="Arial"/>
              <a:buChar char="•"/>
            </a:pPr>
            <a:r>
              <a:rPr lang="en-AU" sz="1200" kern="1200" noProof="0" dirty="0">
                <a:solidFill>
                  <a:schemeClr val="tx1"/>
                </a:solidFill>
                <a:effectLst/>
                <a:latin typeface="+mn-lt"/>
                <a:ea typeface="+mn-ea"/>
                <a:cs typeface="+mn-cs"/>
              </a:rPr>
              <a:t>Sometimes we need all addresses to sign and other times we need a subset to sign. </a:t>
            </a:r>
            <a:endParaRPr lang="en-AU" noProof="0" dirty="0"/>
          </a:p>
          <a:p>
            <a:pPr marL="628650" lvl="1" indent="-171450">
              <a:buFont typeface="Arial"/>
              <a:buChar char="•"/>
            </a:pPr>
            <a:r>
              <a:rPr lang="en-AU" sz="1200" kern="1200" noProof="0" dirty="0">
                <a:solidFill>
                  <a:schemeClr val="tx1"/>
                </a:solidFill>
                <a:effectLst/>
                <a:latin typeface="+mn-lt"/>
                <a:ea typeface="+mn-ea"/>
                <a:cs typeface="+mn-cs"/>
              </a:rPr>
              <a:t>Not all addresses that are authorized to perform an activity might not be able at the time of signing the transaction.</a:t>
            </a:r>
          </a:p>
          <a:p>
            <a:pPr marL="628650" lvl="1" indent="-171450">
              <a:buFont typeface="Arial"/>
              <a:buChar char="•"/>
            </a:pPr>
            <a:r>
              <a:rPr lang="en-AU" sz="1200" kern="1200" noProof="0" dirty="0">
                <a:solidFill>
                  <a:schemeClr val="tx1"/>
                </a:solidFill>
                <a:effectLst/>
                <a:latin typeface="+mn-lt"/>
                <a:ea typeface="+mn-ea"/>
                <a:cs typeface="+mn-cs"/>
              </a:rPr>
              <a:t>This can also tolerate some level of lost and compromised keys. For example, if a key is lost others can still sign as far as </a:t>
            </a:r>
            <a:r>
              <a:rPr lang="en-AU" sz="1200" i="1" kern="1200" noProof="0" dirty="0">
                <a:solidFill>
                  <a:schemeClr val="tx1"/>
                </a:solidFill>
                <a:effectLst/>
                <a:latin typeface="+mn-lt"/>
                <a:ea typeface="+mn-ea"/>
                <a:cs typeface="+mn-cs"/>
              </a:rPr>
              <a:t>m</a:t>
            </a:r>
            <a:r>
              <a:rPr lang="en-AU" sz="1200" kern="1200" noProof="0" dirty="0">
                <a:solidFill>
                  <a:schemeClr val="tx1"/>
                </a:solidFill>
                <a:effectLst/>
                <a:latin typeface="+mn-lt"/>
                <a:ea typeface="+mn-ea"/>
                <a:cs typeface="+mn-cs"/>
              </a:rPr>
              <a:t> keys can be found. In case of a compromise, the compromised key is insufficient as far as </a:t>
            </a:r>
            <a:r>
              <a:rPr lang="en-AU" sz="1200" i="1" kern="1200" noProof="0" dirty="0">
                <a:solidFill>
                  <a:schemeClr val="tx1"/>
                </a:solidFill>
                <a:effectLst/>
                <a:latin typeface="+mn-lt"/>
                <a:ea typeface="+mn-ea"/>
                <a:cs typeface="+mn-cs"/>
              </a:rPr>
              <a:t>m</a:t>
            </a:r>
            <a:r>
              <a:rPr lang="en-AU" sz="1200" kern="1200" noProof="0" dirty="0">
                <a:solidFill>
                  <a:schemeClr val="tx1"/>
                </a:solidFill>
                <a:effectLst/>
                <a:latin typeface="+mn-lt"/>
                <a:ea typeface="+mn-ea"/>
                <a:cs typeface="+mn-cs"/>
              </a:rPr>
              <a:t> &gt; 1.</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sz="1200" kern="1200" noProof="0" dirty="0">
                <a:solidFill>
                  <a:schemeClr val="tx1"/>
                </a:solidFill>
                <a:effectLst/>
                <a:latin typeface="+mn-lt"/>
                <a:ea typeface="+mn-ea"/>
                <a:cs typeface="+mn-cs"/>
              </a:rPr>
              <a:t>Solution</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AU" sz="1200" kern="1200" noProof="0" dirty="0">
                <a:solidFill>
                  <a:schemeClr val="tx1"/>
                </a:solidFill>
                <a:effectLst/>
                <a:latin typeface="+mn-lt"/>
                <a:ea typeface="+mn-ea"/>
                <a:cs typeface="+mn-cs"/>
              </a:rPr>
              <a:t>It would enable more dynamism if the specific set of blockchain addresses for authorization were not decided before the corresponding transaction was submitted into the blockchain network, or the corresponding smart contract being deployed on blockchain.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AU" sz="1200" kern="1200" noProof="0" dirty="0">
                <a:solidFill>
                  <a:schemeClr val="tx1"/>
                </a:solidFill>
                <a:effectLst/>
                <a:latin typeface="+mn-lt"/>
                <a:ea typeface="+mn-ea"/>
                <a:cs typeface="+mn-cs"/>
              </a:rPr>
              <a:t>However, the set of addresses that can be signed needs to be predefined. </a:t>
            </a:r>
            <a:r>
              <a:rPr lang="en-AU" sz="1200" i="0" kern="1200" noProof="0" dirty="0">
                <a:solidFill>
                  <a:schemeClr val="tx1"/>
                </a:solidFill>
                <a:effectLst/>
                <a:latin typeface="+mn-lt"/>
                <a:ea typeface="+mn-ea"/>
                <a:cs typeface="+mn-cs"/>
              </a:rPr>
              <a:t>Whether this is a single TX or multiple depends on the technique.</a:t>
            </a:r>
          </a:p>
          <a:p>
            <a:pPr marL="1085850" marR="0" lvl="2" indent="-171450" algn="l" defTabSz="914400" rtl="0" eaLnBrk="1" fontAlgn="auto" latinLnBrk="0" hangingPunct="1">
              <a:lnSpc>
                <a:spcPct val="100000"/>
              </a:lnSpc>
              <a:spcBef>
                <a:spcPts val="0"/>
              </a:spcBef>
              <a:spcAft>
                <a:spcPts val="0"/>
              </a:spcAft>
              <a:buClrTx/>
              <a:buSzTx/>
              <a:buFont typeface="Arial"/>
              <a:buChar char="•"/>
              <a:tabLst/>
              <a:defRPr/>
            </a:pPr>
            <a:r>
              <a:rPr lang="en-AU" sz="1200" kern="1200" noProof="0" dirty="0">
                <a:solidFill>
                  <a:schemeClr val="tx1"/>
                </a:solidFill>
                <a:effectLst/>
                <a:latin typeface="+mn-lt"/>
                <a:ea typeface="+mn-ea"/>
                <a:cs typeface="+mn-cs"/>
              </a:rPr>
              <a:t>On Bitcoin, a multi-signature mechanism can be used to require more than one private key to authorize a transaction. This requires </a:t>
            </a:r>
            <a:r>
              <a:rPr lang="en-AU" noProof="0" dirty="0"/>
              <a:t>Pay to script hash (P2SH) that allows transactions to be sent to a script hash (address starting with 3) instead of a public key hash (addresses starting with 1). To spend bitcoins sent via P2SH, the recipient must provide a script matching the script hash and data which makes the script evaluate to true. </a:t>
            </a:r>
          </a:p>
          <a:p>
            <a:pPr marL="1543050" marR="0" lvl="3" indent="-171450" algn="l" defTabSz="914400" rtl="0" eaLnBrk="1" fontAlgn="auto" latinLnBrk="0" hangingPunct="1">
              <a:lnSpc>
                <a:spcPct val="100000"/>
              </a:lnSpc>
              <a:spcBef>
                <a:spcPts val="0"/>
              </a:spcBef>
              <a:spcAft>
                <a:spcPts val="0"/>
              </a:spcAft>
              <a:buClrTx/>
              <a:buSzTx/>
              <a:buFont typeface="Arial"/>
              <a:buChar char="•"/>
              <a:tabLst/>
              <a:defRPr/>
            </a:pPr>
            <a:r>
              <a:rPr lang="en-AU" noProof="0" dirty="0"/>
              <a:t>We’ll see a simplified example under HTLC (hash-time lock contract) later.</a:t>
            </a:r>
          </a:p>
          <a:p>
            <a:pPr marL="1085850" marR="0" lvl="2" indent="-171450" algn="l" defTabSz="914400" rtl="0" eaLnBrk="1" fontAlgn="auto" latinLnBrk="0" hangingPunct="1">
              <a:lnSpc>
                <a:spcPct val="100000"/>
              </a:lnSpc>
              <a:spcBef>
                <a:spcPts val="0"/>
              </a:spcBef>
              <a:spcAft>
                <a:spcPts val="0"/>
              </a:spcAft>
              <a:buClrTx/>
              <a:buSzTx/>
              <a:buFont typeface="Arial"/>
              <a:buChar char="•"/>
              <a:tabLst/>
              <a:defRPr/>
            </a:pPr>
            <a:r>
              <a:rPr lang="en-AU" sz="1200" kern="1200" noProof="0" dirty="0">
                <a:solidFill>
                  <a:schemeClr val="tx1"/>
                </a:solidFill>
                <a:effectLst/>
                <a:latin typeface="+mn-lt"/>
                <a:ea typeface="+mn-ea"/>
                <a:cs typeface="+mn-cs"/>
              </a:rPr>
              <a:t>In Ethereum, smart contracts can mimic a multi-signature mechanism. More flexibly, an </a:t>
            </a:r>
            <a:r>
              <a:rPr lang="en-AU" sz="1200" i="1" kern="1200" noProof="0" dirty="0">
                <a:solidFill>
                  <a:schemeClr val="tx1"/>
                </a:solidFill>
                <a:effectLst/>
                <a:latin typeface="+mn-lt"/>
                <a:ea typeface="+mn-ea"/>
                <a:cs typeface="+mn-cs"/>
              </a:rPr>
              <a:t>m</a:t>
            </a:r>
            <a:r>
              <a:rPr lang="en-AU" sz="1200" kern="1200" noProof="0" dirty="0">
                <a:solidFill>
                  <a:schemeClr val="tx1"/>
                </a:solidFill>
                <a:effectLst/>
                <a:latin typeface="+mn-lt"/>
                <a:ea typeface="+mn-ea"/>
                <a:cs typeface="+mn-cs"/>
              </a:rPr>
              <a:t>-of-</a:t>
            </a:r>
            <a:r>
              <a:rPr lang="en-AU" sz="1200" i="1" kern="1200" noProof="0" dirty="0">
                <a:solidFill>
                  <a:schemeClr val="tx1"/>
                </a:solidFill>
                <a:effectLst/>
                <a:latin typeface="+mn-lt"/>
                <a:ea typeface="+mn-ea"/>
                <a:cs typeface="+mn-cs"/>
              </a:rPr>
              <a:t>n</a:t>
            </a:r>
            <a:r>
              <a:rPr lang="en-AU" sz="1200" kern="1200" noProof="0" dirty="0">
                <a:solidFill>
                  <a:schemeClr val="tx1"/>
                </a:solidFill>
                <a:effectLst/>
                <a:latin typeface="+mn-lt"/>
                <a:ea typeface="+mn-ea"/>
                <a:cs typeface="+mn-cs"/>
              </a:rPr>
              <a:t> multi-signature can be used to define that </a:t>
            </a:r>
            <a:r>
              <a:rPr lang="en-AU" sz="1200" i="1" kern="1200" noProof="0" dirty="0">
                <a:solidFill>
                  <a:schemeClr val="tx1"/>
                </a:solidFill>
                <a:effectLst/>
                <a:latin typeface="+mn-lt"/>
                <a:ea typeface="+mn-ea"/>
                <a:cs typeface="+mn-cs"/>
              </a:rPr>
              <a:t>m</a:t>
            </a:r>
            <a:r>
              <a:rPr lang="en-AU" sz="1200" kern="1200" noProof="0" dirty="0">
                <a:solidFill>
                  <a:schemeClr val="tx1"/>
                </a:solidFill>
                <a:effectLst/>
                <a:latin typeface="+mn-lt"/>
                <a:ea typeface="+mn-ea"/>
                <a:cs typeface="+mn-cs"/>
              </a:rPr>
              <a:t> out of </a:t>
            </a:r>
            <a:r>
              <a:rPr lang="en-AU" sz="1200" i="1" kern="1200" noProof="0" dirty="0">
                <a:solidFill>
                  <a:schemeClr val="tx1"/>
                </a:solidFill>
                <a:effectLst/>
                <a:latin typeface="+mn-lt"/>
                <a:ea typeface="+mn-ea"/>
                <a:cs typeface="+mn-cs"/>
              </a:rPr>
              <a:t>n</a:t>
            </a:r>
            <a:r>
              <a:rPr lang="en-AU" sz="1200" kern="1200" noProof="0" dirty="0">
                <a:solidFill>
                  <a:schemeClr val="tx1"/>
                </a:solidFill>
                <a:effectLst/>
                <a:latin typeface="+mn-lt"/>
                <a:ea typeface="+mn-ea"/>
                <a:cs typeface="+mn-cs"/>
              </a:rPr>
              <a:t> private keys are required to authorize the transaction. </a:t>
            </a:r>
            <a:r>
              <a:rPr lang="en-AU" sz="1200" i="0" kern="1200" noProof="0" dirty="0">
                <a:solidFill>
                  <a:schemeClr val="tx1"/>
                </a:solidFill>
                <a:effectLst/>
                <a:latin typeface="+mn-lt"/>
                <a:ea typeface="+mn-ea"/>
                <a:cs typeface="+mn-cs"/>
              </a:rPr>
              <a:t>You can either send a single TX with all signatures as data or each party can send a separate </a:t>
            </a:r>
            <a:r>
              <a:rPr lang="en-AU" sz="1200" kern="1200" noProof="0" dirty="0">
                <a:solidFill>
                  <a:schemeClr val="tx1"/>
                </a:solidFill>
                <a:effectLst/>
                <a:latin typeface="+mn-lt"/>
                <a:ea typeface="+mn-ea"/>
                <a:cs typeface="+mn-cs"/>
              </a:rPr>
              <a:t>transaction</a:t>
            </a:r>
            <a:r>
              <a:rPr lang="en-AU" sz="1200" i="0" kern="1200" noProof="0" dirty="0">
                <a:solidFill>
                  <a:schemeClr val="tx1"/>
                </a:solidFill>
                <a:effectLst/>
                <a:latin typeface="+mn-lt"/>
                <a:ea typeface="+mn-ea"/>
                <a:cs typeface="+mn-cs"/>
              </a:rPr>
              <a:t> which the smart contract can keep track of to determine whether </a:t>
            </a:r>
            <a:r>
              <a:rPr lang="en-AU" sz="1200" i="1" kern="1200" noProof="0" dirty="0">
                <a:solidFill>
                  <a:schemeClr val="tx1"/>
                </a:solidFill>
                <a:effectLst/>
                <a:latin typeface="+mn-lt"/>
                <a:ea typeface="+mn-ea"/>
                <a:cs typeface="+mn-cs"/>
              </a:rPr>
              <a:t>m</a:t>
            </a:r>
            <a:r>
              <a:rPr lang="en-AU" sz="1200" i="0" kern="1200" noProof="0" dirty="0">
                <a:solidFill>
                  <a:schemeClr val="tx1"/>
                </a:solidFill>
                <a:effectLst/>
                <a:latin typeface="+mn-lt"/>
                <a:ea typeface="+mn-ea"/>
                <a:cs typeface="+mn-cs"/>
              </a:rPr>
              <a:t> out of </a:t>
            </a:r>
            <a:r>
              <a:rPr lang="en-AU" sz="1200" i="1" kern="1200" noProof="0" dirty="0">
                <a:solidFill>
                  <a:schemeClr val="tx1"/>
                </a:solidFill>
                <a:effectLst/>
                <a:latin typeface="+mn-lt"/>
                <a:ea typeface="+mn-ea"/>
                <a:cs typeface="+mn-cs"/>
              </a:rPr>
              <a:t>n</a:t>
            </a:r>
            <a:r>
              <a:rPr lang="en-AU" sz="1200" i="0" kern="1200" noProof="0" dirty="0">
                <a:solidFill>
                  <a:schemeClr val="tx1"/>
                </a:solidFill>
                <a:effectLst/>
                <a:latin typeface="+mn-lt"/>
                <a:ea typeface="+mn-ea"/>
                <a:cs typeface="+mn-cs"/>
              </a:rPr>
              <a:t> is reached.</a:t>
            </a:r>
          </a:p>
          <a:p>
            <a:pPr marL="1085850" marR="0" lvl="2" indent="-171450" algn="l" defTabSz="914400" rtl="0" eaLnBrk="1" fontAlgn="auto" latinLnBrk="0" hangingPunct="1">
              <a:lnSpc>
                <a:spcPct val="100000"/>
              </a:lnSpc>
              <a:spcBef>
                <a:spcPts val="0"/>
              </a:spcBef>
              <a:spcAft>
                <a:spcPts val="0"/>
              </a:spcAft>
              <a:buClrTx/>
              <a:buSzTx/>
              <a:buFont typeface="Arial"/>
              <a:buChar char="•"/>
              <a:tabLst/>
              <a:defRPr/>
            </a:pPr>
            <a:r>
              <a:rPr lang="en-AU" sz="1200" kern="1200" noProof="0" dirty="0">
                <a:solidFill>
                  <a:schemeClr val="tx1"/>
                </a:solidFill>
                <a:effectLst/>
                <a:latin typeface="+mn-lt"/>
                <a:ea typeface="+mn-ea"/>
                <a:cs typeface="+mn-cs"/>
              </a:rPr>
              <a:t>There are also solutions to do the same off-chain. Such solutions only issue a single transaction to the </a:t>
            </a:r>
            <a:r>
              <a:rPr lang="en-AU" sz="1200" i="0" kern="1200" noProof="0" dirty="0">
                <a:solidFill>
                  <a:schemeClr val="tx1"/>
                </a:solidFill>
                <a:effectLst/>
                <a:latin typeface="+mn-lt"/>
                <a:ea typeface="+mn-ea"/>
                <a:cs typeface="+mn-cs"/>
              </a:rPr>
              <a:t>blockchain. However, some off-chain mechanism is needed to agree to sign that transaction, e.g.,</a:t>
            </a:r>
            <a:endParaRPr lang="en-AU" sz="1200" kern="1200" noProof="0" dirty="0">
              <a:solidFill>
                <a:schemeClr val="tx1"/>
              </a:solidFill>
              <a:effectLst/>
              <a:latin typeface="+mn-lt"/>
              <a:ea typeface="+mn-ea"/>
              <a:cs typeface="+mn-cs"/>
            </a:endParaRPr>
          </a:p>
          <a:p>
            <a:pPr marL="1543050" marR="0" lvl="3" indent="-171450" algn="l" defTabSz="914400" rtl="0" eaLnBrk="1" fontAlgn="auto" latinLnBrk="0" hangingPunct="1">
              <a:lnSpc>
                <a:spcPct val="100000"/>
              </a:lnSpc>
              <a:spcBef>
                <a:spcPts val="0"/>
              </a:spcBef>
              <a:spcAft>
                <a:spcPts val="0"/>
              </a:spcAft>
              <a:buClrTx/>
              <a:buSzTx/>
              <a:buFont typeface="Arial"/>
              <a:buChar char="•"/>
              <a:tabLst/>
              <a:defRPr/>
            </a:pPr>
            <a:r>
              <a:rPr lang="en-AU" sz="1200" kern="1200" noProof="0" dirty="0">
                <a:solidFill>
                  <a:schemeClr val="tx1"/>
                </a:solidFill>
                <a:effectLst/>
                <a:latin typeface="+mn-lt"/>
                <a:ea typeface="+mn-ea"/>
                <a:cs typeface="+mn-cs"/>
              </a:rPr>
              <a:t>One approach is for each party to have a private key that can be used to assign and confirm it’s okay to sign a transaction with a single key.</a:t>
            </a:r>
          </a:p>
          <a:p>
            <a:pPr marL="1543050" marR="0" lvl="3" indent="-171450" algn="l" defTabSz="914400" rtl="0" eaLnBrk="1" fontAlgn="auto" latinLnBrk="0" hangingPunct="1">
              <a:lnSpc>
                <a:spcPct val="100000"/>
              </a:lnSpc>
              <a:spcBef>
                <a:spcPts val="0"/>
              </a:spcBef>
              <a:spcAft>
                <a:spcPts val="0"/>
              </a:spcAft>
              <a:buClrTx/>
              <a:buSzTx/>
              <a:buFont typeface="Arial"/>
              <a:buChar char="•"/>
              <a:tabLst/>
              <a:defRPr/>
            </a:pPr>
            <a:r>
              <a:rPr lang="en-AU" sz="1200" kern="1200" noProof="0" dirty="0">
                <a:solidFill>
                  <a:schemeClr val="tx1"/>
                </a:solidFill>
                <a:effectLst/>
                <a:latin typeface="+mn-lt"/>
                <a:ea typeface="+mn-ea"/>
                <a:cs typeface="+mn-cs"/>
              </a:rPr>
              <a:t>Another is to split the private key among </a:t>
            </a:r>
            <a:r>
              <a:rPr lang="en-AU" dirty="0"/>
              <a:t>multiple parties, e.g., </a:t>
            </a:r>
            <a:r>
              <a:rPr lang="en-AU" dirty="0" err="1"/>
              <a:t>Fireblocks</a:t>
            </a:r>
            <a:r>
              <a:rPr lang="en-AU" dirty="0"/>
              <a:t> use a technique called multi-party computing (MPC) to spit different parts of the key across multiple parties.</a:t>
            </a:r>
            <a:endParaRPr lang="en-AU" sz="1200" kern="1200" noProof="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AU" sz="1200" i="1" kern="1200" noProof="0" dirty="0">
                <a:solidFill>
                  <a:schemeClr val="tx1"/>
                </a:solidFill>
                <a:effectLst/>
                <a:latin typeface="+mn-lt"/>
                <a:ea typeface="+mn-ea"/>
                <a:cs typeface="+mn-cs"/>
              </a:rPr>
              <a:t>m</a:t>
            </a:r>
            <a:r>
              <a:rPr lang="en-AU" sz="1200" kern="1200" noProof="0" dirty="0">
                <a:solidFill>
                  <a:schemeClr val="tx1"/>
                </a:solidFill>
                <a:effectLst/>
                <a:latin typeface="+mn-lt"/>
                <a:ea typeface="+mn-ea"/>
                <a:cs typeface="+mn-cs"/>
              </a:rPr>
              <a:t> is the threshold of authorization. If </a:t>
            </a:r>
            <a:r>
              <a:rPr lang="en-AU" sz="1200" i="1" kern="1200" noProof="0" dirty="0">
                <a:solidFill>
                  <a:schemeClr val="tx1"/>
                </a:solidFill>
                <a:effectLst/>
                <a:latin typeface="+mn-lt"/>
                <a:ea typeface="+mn-ea"/>
                <a:cs typeface="+mn-cs"/>
              </a:rPr>
              <a:t>m = n</a:t>
            </a:r>
            <a:r>
              <a:rPr lang="en-AU" sz="1200" kern="1200" noProof="0" dirty="0">
                <a:solidFill>
                  <a:schemeClr val="tx1"/>
                </a:solidFill>
                <a:effectLst/>
                <a:latin typeface="+mn-lt"/>
                <a:ea typeface="+mn-ea"/>
                <a:cs typeface="+mn-cs"/>
              </a:rPr>
              <a:t> all must sign.</a:t>
            </a:r>
          </a:p>
          <a:p>
            <a:pPr marL="171450" indent="-171450">
              <a:buFont typeface="Arial"/>
              <a:buChar char="•"/>
            </a:pPr>
            <a:r>
              <a:rPr lang="en-AU" sz="1200" i="1" kern="1200" noProof="0" dirty="0">
                <a:solidFill>
                  <a:schemeClr val="tx1"/>
                </a:solidFill>
                <a:effectLst/>
                <a:latin typeface="+mn-lt"/>
                <a:ea typeface="+mn-ea"/>
                <a:cs typeface="+mn-cs"/>
              </a:rPr>
              <a:t>m</a:t>
            </a:r>
            <a:r>
              <a:rPr lang="en-AU" sz="1200" kern="1200" noProof="0" dirty="0">
                <a:solidFill>
                  <a:schemeClr val="tx1"/>
                </a:solidFill>
                <a:effectLst/>
                <a:latin typeface="+mn-lt"/>
                <a:ea typeface="+mn-ea"/>
                <a:cs typeface="+mn-cs"/>
              </a:rPr>
              <a:t> and set of addresses can be updated with time, e.g., </a:t>
            </a:r>
          </a:p>
          <a:p>
            <a:pPr marL="628650" lvl="1" indent="-171450">
              <a:buFont typeface="Arial"/>
              <a:buChar char="•"/>
            </a:pPr>
            <a:r>
              <a:rPr lang="en-AU" sz="1200" kern="1200" noProof="0" dirty="0">
                <a:solidFill>
                  <a:schemeClr val="tx1"/>
                </a:solidFill>
                <a:effectLst/>
                <a:latin typeface="+mn-lt"/>
                <a:ea typeface="+mn-ea"/>
                <a:cs typeface="+mn-cs"/>
              </a:rPr>
              <a:t>When generating a UTXO input conditions it must satisfy while spending can be specified.</a:t>
            </a:r>
          </a:p>
          <a:p>
            <a:pPr marL="628650" lvl="1" indent="-171450">
              <a:buFont typeface="Arial"/>
              <a:buChar char="•"/>
            </a:pPr>
            <a:r>
              <a:rPr lang="en-AU" sz="1200" kern="1200" noProof="0" dirty="0">
                <a:solidFill>
                  <a:schemeClr val="tx1"/>
                </a:solidFill>
                <a:effectLst/>
                <a:latin typeface="+mn-lt"/>
                <a:ea typeface="+mn-ea"/>
                <a:cs typeface="+mn-cs"/>
              </a:rPr>
              <a:t>Smart contracts can be designed to update </a:t>
            </a:r>
            <a:r>
              <a:rPr lang="en-AU" sz="1200" i="1" kern="1200" noProof="0" dirty="0">
                <a:solidFill>
                  <a:schemeClr val="tx1"/>
                </a:solidFill>
                <a:effectLst/>
                <a:latin typeface="+mn-lt"/>
                <a:ea typeface="+mn-ea"/>
                <a:cs typeface="+mn-cs"/>
              </a:rPr>
              <a:t>m</a:t>
            </a:r>
            <a:r>
              <a:rPr lang="en-AU" sz="1200" kern="1200" noProof="0" dirty="0">
                <a:solidFill>
                  <a:schemeClr val="tx1"/>
                </a:solidFill>
                <a:effectLst/>
                <a:latin typeface="+mn-lt"/>
                <a:ea typeface="+mn-ea"/>
                <a:cs typeface="+mn-cs"/>
              </a:rPr>
              <a:t> and set of addresses.</a:t>
            </a:r>
          </a:p>
          <a:p>
            <a:pPr marL="171450" indent="-171450">
              <a:buFont typeface="Arial"/>
              <a:buChar char="•"/>
            </a:pPr>
            <a:r>
              <a:rPr lang="en-AU" sz="1200" kern="1200" noProof="0" dirty="0">
                <a:solidFill>
                  <a:schemeClr val="tx1"/>
                </a:solidFill>
                <a:effectLst/>
                <a:latin typeface="+mn-lt"/>
                <a:ea typeface="+mn-ea"/>
                <a:cs typeface="+mn-cs"/>
              </a:rPr>
              <a:t>Multi-signatures enable flexible binding of authorities but depend on the availability of authorities when the activity proceeds. </a:t>
            </a:r>
            <a:endParaRPr lang="en-AU" sz="900" kern="1200" noProof="0" dirty="0">
              <a:solidFill>
                <a:schemeClr val="tx1"/>
              </a:solidFill>
              <a:effectLst/>
              <a:latin typeface="+mn-lt"/>
              <a:ea typeface="+mn-ea"/>
              <a:cs typeface="+mn-cs"/>
            </a:endParaRPr>
          </a:p>
          <a:p>
            <a:pPr marL="171450" indent="-171450">
              <a:buFont typeface="Arial"/>
              <a:buChar char="•"/>
            </a:pPr>
            <a:r>
              <a:rPr lang="en-AU" sz="1200" kern="1200" noProof="0" dirty="0">
                <a:solidFill>
                  <a:schemeClr val="tx1"/>
                </a:solidFill>
                <a:effectLst/>
                <a:latin typeface="+mn-lt"/>
                <a:ea typeface="+mn-ea"/>
                <a:cs typeface="+mn-cs"/>
              </a:rPr>
              <a:t>One party can own more than one blockchain address to reduce the risk of losing control over their smart contracts due to a lost private key. </a:t>
            </a:r>
          </a:p>
        </p:txBody>
      </p:sp>
      <p:sp>
        <p:nvSpPr>
          <p:cNvPr id="4" name="Slide Number Placeholder 3"/>
          <p:cNvSpPr>
            <a:spLocks noGrp="1"/>
          </p:cNvSpPr>
          <p:nvPr>
            <p:ph type="sldNum" sz="quarter" idx="5"/>
          </p:nvPr>
        </p:nvSpPr>
        <p:spPr/>
        <p:txBody>
          <a:bodyPr/>
          <a:lstStyle/>
          <a:p>
            <a:fld id="{CC27A11D-AD98-434C-A1DD-B0717C45F4BF}" type="slidenum">
              <a:rPr lang="en-AU" smtClean="0"/>
              <a:t>27</a:t>
            </a:fld>
            <a:endParaRPr lang="en-AU" dirty="0"/>
          </a:p>
        </p:txBody>
      </p:sp>
    </p:spTree>
    <p:extLst>
      <p:ext uri="{BB962C8B-B14F-4D97-AF65-F5344CB8AC3E}">
        <p14:creationId xmlns:p14="http://schemas.microsoft.com/office/powerpoint/2010/main" val="2253415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identity of a cryptocurrency or associated data can be used to represent other assets.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The term “coloured coin” was created by </a:t>
            </a:r>
            <a:r>
              <a:rPr lang="en-AU" dirty="0" err="1"/>
              <a:t>eToro</a:t>
            </a:r>
            <a:r>
              <a:rPr lang="en-AU" dirty="0"/>
              <a:t> CEO, Yoni </a:t>
            </a:r>
            <a:r>
              <a:rPr lang="en-AU" dirty="0" err="1"/>
              <a:t>Assia</a:t>
            </a:r>
            <a:r>
              <a:rPr lang="en-AU" dirty="0"/>
              <a:t>, who co-authored a 2013 whitepaper called “</a:t>
            </a:r>
            <a:r>
              <a:rPr lang="en-AU" dirty="0" err="1"/>
              <a:t>Colored</a:t>
            </a:r>
            <a:r>
              <a:rPr lang="en-AU" dirty="0"/>
              <a:t> Coins with Ethereum” creator </a:t>
            </a:r>
            <a:r>
              <a:rPr lang="en-AU" dirty="0" err="1"/>
              <a:t>Vitalik</a:t>
            </a:r>
            <a:r>
              <a:rPr lang="en-AU" dirty="0"/>
              <a:t> </a:t>
            </a:r>
            <a:r>
              <a:rPr lang="en-AU" dirty="0" err="1"/>
              <a:t>Buterin</a:t>
            </a:r>
            <a:r>
              <a:rPr lang="en-AU" dirty="0"/>
              <a:t>. </a:t>
            </a:r>
            <a:r>
              <a:rPr lang="en-AU" dirty="0" err="1"/>
              <a:t>Assia</a:t>
            </a:r>
            <a:r>
              <a:rPr lang="en-AU" dirty="0"/>
              <a:t> and </a:t>
            </a:r>
            <a:r>
              <a:rPr lang="en-AU" dirty="0" err="1"/>
              <a:t>Buterin</a:t>
            </a:r>
            <a:r>
              <a:rPr lang="en-AU" dirty="0"/>
              <a:t> proposed that it’s possible to “colour” a set of Bitcoins to distinguish them from the rest.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See the “</a:t>
            </a:r>
            <a:r>
              <a:rPr lang="en-AU" dirty="0" err="1"/>
              <a:t>Colored</a:t>
            </a:r>
            <a:r>
              <a:rPr lang="en-AU" dirty="0"/>
              <a:t> Coins with Ethereum” whitepaper for technical details.</a:t>
            </a:r>
          </a:p>
          <a:p>
            <a:pPr marL="171450" indent="-171450">
              <a:buFont typeface="Arial" panose="020B0604020202020204" pitchFamily="34" charset="0"/>
              <a:buChar char="•"/>
            </a:pPr>
            <a:r>
              <a:rPr lang="en-AU" dirty="0"/>
              <a:t>Coloured coins are essentially a set of techniques for representing and managing real-world assets on Bitcoin.</a:t>
            </a:r>
          </a:p>
          <a:p>
            <a:pPr marL="628650" lvl="1" indent="-171450">
              <a:buFont typeface="Arial" panose="020B0604020202020204" pitchFamily="34" charset="0"/>
              <a:buChar char="•"/>
            </a:pPr>
            <a:r>
              <a:rPr lang="en-AU" dirty="0"/>
              <a:t>As discussed, Bitcoin has a simple scripting language that allows storing a small amount of metadata with a UTXO (e.g., 40 bytes).</a:t>
            </a:r>
          </a:p>
          <a:p>
            <a:pPr marL="628650" lvl="1" indent="-171450">
              <a:buFont typeface="Arial" panose="020B0604020202020204" pitchFamily="34" charset="0"/>
              <a:buChar char="•"/>
            </a:pPr>
            <a:r>
              <a:rPr lang="en-AU" dirty="0"/>
              <a:t>This can be leveraged to represent asset manipulation instructions.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what we can do to manage these coins is limited due to the small size of arbitrary data on </a:t>
            </a:r>
            <a:r>
              <a:rPr lang="en-US" dirty="0" err="1"/>
              <a:t>scriptSig</a:t>
            </a:r>
            <a:r>
              <a:rPr lang="en-US" dirty="0"/>
              <a:t>.</a:t>
            </a:r>
            <a:endParaRPr lang="en-AU" dirty="0"/>
          </a:p>
          <a:p>
            <a:pPr marL="171450" lvl="0" indent="-171450">
              <a:buFont typeface="Arial" panose="020B0604020202020204" pitchFamily="34" charset="0"/>
              <a:buChar char="•"/>
            </a:pPr>
            <a:r>
              <a:rPr lang="en-AU" dirty="0"/>
              <a:t>A specialised wallet can be used to represent asset manipulation instructions, e.g...</a:t>
            </a:r>
          </a:p>
          <a:p>
            <a:pPr marL="628650" lvl="1" indent="-171450">
              <a:buFont typeface="Arial" panose="020B0604020202020204" pitchFamily="34" charset="0"/>
              <a:buChar char="•"/>
            </a:pPr>
            <a:r>
              <a:rPr lang="en-AU" dirty="0"/>
              <a:t>Metadata on UTXO could represent 100 assets assigned to a bitcoin address.</a:t>
            </a:r>
          </a:p>
          <a:p>
            <a:pPr marL="628650" lvl="1" indent="-171450">
              <a:buFont typeface="Arial" panose="020B0604020202020204" pitchFamily="34" charset="0"/>
              <a:buChar char="•"/>
            </a:pPr>
            <a:r>
              <a:rPr lang="en-AU" dirty="0"/>
              <a:t>A TX can transfer 60 assets from that address to another while assigning the remaining 40 to the original owner.</a:t>
            </a:r>
          </a:p>
          <a:p>
            <a:pPr marL="628650" lvl="1" indent="-171450">
              <a:buFont typeface="Arial" panose="020B0604020202020204" pitchFamily="34" charset="0"/>
              <a:buChar char="•"/>
            </a:pPr>
            <a:r>
              <a:rPr lang="en-AU" dirty="0"/>
              <a:t>Redemption depends on the asset issuer’s promise to redeem</a:t>
            </a:r>
          </a:p>
          <a:p>
            <a:pPr marL="171450" indent="-171450">
              <a:buFont typeface="Arial" panose="020B0604020202020204" pitchFamily="34" charset="0"/>
              <a:buChar char="•"/>
            </a:pPr>
            <a:endParaRPr lang="en-AU" dirty="0"/>
          </a:p>
          <a:p>
            <a:pPr marL="171450" indent="-171450">
              <a:buFont typeface="Arial" panose="020B0604020202020204" pitchFamily="34" charset="0"/>
              <a:buChar char="•"/>
            </a:pPr>
            <a:endParaRPr lang="en-AU"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28</a:t>
            </a:fld>
            <a:endParaRPr lang="en-AU"/>
          </a:p>
        </p:txBody>
      </p:sp>
    </p:spTree>
    <p:extLst>
      <p:ext uri="{BB962C8B-B14F-4D97-AF65-F5344CB8AC3E}">
        <p14:creationId xmlns:p14="http://schemas.microsoft.com/office/powerpoint/2010/main" val="29500614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can see blockchain being used as a:</a:t>
            </a:r>
          </a:p>
          <a:p>
            <a:pPr marL="171450" indent="-171450">
              <a:buFont typeface="Arial" panose="020B0604020202020204" pitchFamily="34" charset="0"/>
              <a:buChar char="•"/>
            </a:pPr>
            <a:r>
              <a:rPr lang="en-AU" dirty="0"/>
              <a:t>Storage element, e.g., ownership recording</a:t>
            </a:r>
          </a:p>
          <a:p>
            <a:pPr marL="171450" indent="-171450">
              <a:buFont typeface="Arial" panose="020B0604020202020204" pitchFamily="34" charset="0"/>
              <a:buChar char="•"/>
            </a:pPr>
            <a:r>
              <a:rPr lang="en-AU" dirty="0"/>
              <a:t>Computational element – Approval and verifying ownership. However, these could just be strong approval or verification decisions.</a:t>
            </a:r>
          </a:p>
          <a:p>
            <a:pPr marL="171450" indent="-171450">
              <a:buFont typeface="Arial" panose="020B0604020202020204" pitchFamily="34" charset="0"/>
              <a:buChar char="•"/>
            </a:pPr>
            <a:r>
              <a:rPr lang="en-AU" dirty="0"/>
              <a:t>Communication – Ownership recording may trigger approval. Approval may trigger ownership verification.</a:t>
            </a:r>
          </a:p>
          <a:p>
            <a:pPr marL="171450" indent="-171450">
              <a:buFont typeface="Arial" panose="020B0604020202020204" pitchFamily="34" charset="0"/>
              <a:buChar char="•"/>
            </a:pPr>
            <a:r>
              <a:rPr lang="en-AU" dirty="0"/>
              <a:t>Asset management – Payments. Land title is also an asset here.</a:t>
            </a:r>
          </a:p>
        </p:txBody>
      </p:sp>
      <p:sp>
        <p:nvSpPr>
          <p:cNvPr id="4" name="Slide Number Placeholder 3"/>
          <p:cNvSpPr>
            <a:spLocks noGrp="1"/>
          </p:cNvSpPr>
          <p:nvPr>
            <p:ph type="sldNum" sz="quarter" idx="5"/>
          </p:nvPr>
        </p:nvSpPr>
        <p:spPr/>
        <p:txBody>
          <a:bodyPr/>
          <a:lstStyle/>
          <a:p>
            <a:fld id="{9A496215-5E4C-414D-A8DB-C38AA7CF7C2A}" type="slidenum">
              <a:rPr lang="en-AU" smtClean="0"/>
              <a:pPr/>
              <a:t>29</a:t>
            </a:fld>
            <a:endParaRPr lang="en-AU" dirty="0"/>
          </a:p>
        </p:txBody>
      </p:sp>
    </p:spTree>
    <p:extLst>
      <p:ext uri="{BB962C8B-B14F-4D97-AF65-F5344CB8AC3E}">
        <p14:creationId xmlns:p14="http://schemas.microsoft.com/office/powerpoint/2010/main" val="1973447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496215-5E4C-414D-A8DB-C38AA7CF7C2A}" type="slidenum">
              <a:rPr lang="en-AU" smtClean="0"/>
              <a:pPr/>
              <a:t>3</a:t>
            </a:fld>
            <a:endParaRPr lang="en-AU"/>
          </a:p>
        </p:txBody>
      </p:sp>
    </p:spTree>
    <p:extLst>
      <p:ext uri="{BB962C8B-B14F-4D97-AF65-F5344CB8AC3E}">
        <p14:creationId xmlns:p14="http://schemas.microsoft.com/office/powerpoint/2010/main" val="124609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We have seen this diagram before. It depicts how a blockchain may fit in within an architecture of a large software system. This doesn’t mean all systems using a blockchain will look like this.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This is a layered design where applications are at the top and storage is at the bottom. API interconnects the applications with the storage.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There’s a bit of abasement of the layering where key management as key management and components may be cross-cutting across layers or even sits on top of storage components. Such depictions are common to keep the diagram simple.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storage layer is split into 2 main components, blockchain and database.</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blockchain stores and shares data and executes smart contracts. The blockchain component might also control digital currency or represent other assets.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Due to limitations of privacy and scalability, there are also off-chain auxiliary databases used in the system.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First, private data is stored in an internal database. Second, large data is stored separately, such as in a cloud service.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Key management is an essential component when working with blockchains. Every participant in a blockchain network has one or more private keys, which are used by the participant to digitally sign its transactions.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4</a:t>
            </a:fld>
            <a:endParaRPr lang="en-AU" dirty="0"/>
          </a:p>
        </p:txBody>
      </p:sp>
    </p:spTree>
    <p:extLst>
      <p:ext uri="{BB962C8B-B14F-4D97-AF65-F5344CB8AC3E}">
        <p14:creationId xmlns:p14="http://schemas.microsoft.com/office/powerpoint/2010/main" val="3718823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To use a blockchain in the software design process, we need to first understand what it can and can’t do.</a:t>
            </a:r>
          </a:p>
          <a:p>
            <a:pPr marL="800100" lvl="1"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These can feed into design options as well as architectural constraints.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Blockchains can provide 4 key functions as an architectural element in software architecture.</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Within an architecture of a software solution, a BC can be integrated as an element that provides storage and computation.</a:t>
            </a:r>
          </a:p>
          <a:p>
            <a:pPr marL="800100" lvl="1"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Storage elements – essentially as a database.</a:t>
            </a:r>
          </a:p>
          <a:p>
            <a:pPr marL="800100" lvl="1"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Computational element – As a computing engine that can run SCs.</a:t>
            </a:r>
          </a:p>
          <a:p>
            <a:pPr marL="342900" lvl="0" indent="-342900">
              <a:lnSpc>
                <a:spcPct val="107000"/>
              </a:lnSpc>
              <a:spcAft>
                <a:spcPts val="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It could also be used as a communication mechanism for multi-party interactions – one party writes data into the BC that the other party can see, e.g., in supply chains.</a:t>
            </a:r>
          </a:p>
          <a:p>
            <a:pPr marL="342900" lvl="0" indent="-342900">
              <a:lnSpc>
                <a:spcPct val="107000"/>
              </a:lnSpc>
              <a:spcAft>
                <a:spcPts val="800"/>
              </a:spcAft>
              <a:buFont typeface="Symbol" panose="05050102010706020507" pitchFamily="18" charset="2"/>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Its storage and computation aspects can be combined to provide asset management and control mechanisms too.</a:t>
            </a:r>
          </a:p>
        </p:txBody>
      </p:sp>
      <p:sp>
        <p:nvSpPr>
          <p:cNvPr id="4" name="Slide Number Placeholder 3"/>
          <p:cNvSpPr>
            <a:spLocks noGrp="1"/>
          </p:cNvSpPr>
          <p:nvPr>
            <p:ph type="sldNum" sz="quarter" idx="5"/>
          </p:nvPr>
        </p:nvSpPr>
        <p:spPr/>
        <p:txBody>
          <a:bodyPr/>
          <a:lstStyle/>
          <a:p>
            <a:fld id="{9A496215-5E4C-414D-A8DB-C38AA7CF7C2A}" type="slidenum">
              <a:rPr lang="en-AU" smtClean="0"/>
              <a:pPr/>
              <a:t>5</a:t>
            </a:fld>
            <a:endParaRPr lang="en-AU" dirty="0"/>
          </a:p>
        </p:txBody>
      </p:sp>
    </p:spTree>
    <p:extLst>
      <p:ext uri="{BB962C8B-B14F-4D97-AF65-F5344CB8AC3E}">
        <p14:creationId xmlns:p14="http://schemas.microsoft.com/office/powerpoint/2010/main" val="146908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pPr marL="171450" indent="-171450">
              <a:buFont typeface="Arial"/>
              <a:buChar char="•"/>
            </a:pPr>
            <a:r>
              <a:rPr lang="en-US" dirty="0"/>
              <a:t>From the software architecture perspective, blockchain is a network-based software component (more like a distributed database)</a:t>
            </a:r>
            <a:r>
              <a:rPr lang="en-US" baseline="0" dirty="0"/>
              <a:t> with unique properties and limitations.</a:t>
            </a:r>
          </a:p>
          <a:p>
            <a:pPr marL="171450" indent="-171450">
              <a:buFont typeface="Arial"/>
              <a:buChar char="•"/>
            </a:pPr>
            <a:r>
              <a:rPr lang="en-US" baseline="0" dirty="0"/>
              <a:t>It has a set of desirable properties and limitations.</a:t>
            </a:r>
          </a:p>
          <a:p>
            <a:pPr marL="171450" indent="-171450">
              <a:buFont typeface="Arial"/>
              <a:buChar char="•"/>
            </a:pPr>
            <a:r>
              <a:rPr lang="en-US" baseline="0" dirty="0"/>
              <a:t>Desirable properties:</a:t>
            </a:r>
          </a:p>
          <a:p>
            <a:pPr marL="628650" lvl="1" indent="-171450">
              <a:buFont typeface="Arial"/>
              <a:buChar char="•"/>
            </a:pPr>
            <a:r>
              <a:rPr lang="en-US" baseline="0" dirty="0"/>
              <a:t>The most prominent property of blockchain is its immutability where once a transaction is included in the block and then that block is finalized, we can consider that transaction to be committed.</a:t>
            </a:r>
          </a:p>
          <a:p>
            <a:pPr marL="628650" lvl="1" indent="-171450">
              <a:buFont typeface="Arial"/>
              <a:buChar char="•"/>
            </a:pPr>
            <a:r>
              <a:rPr lang="en-US" baseline="0" dirty="0"/>
              <a:t>We had transparency for both the ledger state and the transactions.</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t>Once data are recorded on the blockchain, we can guarantee its integrity. However, not the integrity of data fed into a blockchain. </a:t>
            </a:r>
            <a:r>
              <a:rPr lang="en-AU" dirty="0"/>
              <a:t>Don’t confuse on-chain integrity with off-chain integrity.</a:t>
            </a:r>
          </a:p>
          <a:p>
            <a:pPr marL="628650" lvl="1" indent="-171450">
              <a:buFont typeface="Arial"/>
              <a:buChar char="•"/>
            </a:pPr>
            <a:r>
              <a:rPr lang="en-US" baseline="0" dirty="0"/>
              <a:t>Once a transaction is recorded on the blockchain its sender cannot repudiate that he/she did not send it. Of course, the sender’s key may have been compromised. But at least we know it came from that key.</a:t>
            </a:r>
          </a:p>
          <a:p>
            <a:pPr marL="628650" lvl="1" indent="-171450">
              <a:buFont typeface="Arial"/>
              <a:buChar char="•"/>
            </a:pPr>
            <a:r>
              <a:rPr lang="en-US" baseline="0" dirty="0"/>
              <a:t>Because blockchain has many nodes you can read data from any of them. Therefore, availability is very high for data reads.</a:t>
            </a:r>
          </a:p>
          <a:p>
            <a:pPr marL="628650" lvl="1" indent="-171450">
              <a:buFont typeface="Arial"/>
              <a:buChar char="•"/>
            </a:pPr>
            <a:r>
              <a:rPr lang="en-US" baseline="0" dirty="0"/>
              <a:t>As digital assets are managed entirely on-chain we can preserve their authenticity due to properties like integrity and consistency.</a:t>
            </a:r>
            <a:endParaRPr lang="en-US" sz="1200" kern="1200" baseline="0" dirty="0">
              <a:solidFill>
                <a:schemeClr val="tx1"/>
              </a:solidFill>
              <a:effectLst/>
              <a:latin typeface="+mn-lt"/>
              <a:ea typeface="+mn-ea"/>
              <a:cs typeface="+mn-cs"/>
            </a:endParaRPr>
          </a:p>
          <a:p>
            <a:pPr marL="171450" lvl="0" indent="-171450">
              <a:buFont typeface="Arial"/>
              <a:buChar char="•"/>
            </a:pPr>
            <a:r>
              <a:rPr lang="en-US" sz="900" kern="1200" baseline="0" dirty="0">
                <a:solidFill>
                  <a:schemeClr val="tx1"/>
                </a:solidFill>
                <a:effectLst/>
                <a:latin typeface="+mn-lt"/>
                <a:ea typeface="+mn-ea"/>
                <a:cs typeface="+mn-cs"/>
              </a:rPr>
              <a:t>Blockchains also have a bunch of limitations when we compare the technologies like databases.</a:t>
            </a:r>
          </a:p>
          <a:p>
            <a:pPr marL="628650" lvl="1" indent="-171450">
              <a:buFont typeface="Arial"/>
              <a:buChar char="•"/>
            </a:pPr>
            <a:r>
              <a:rPr lang="en-US" sz="900" kern="1200" baseline="0" dirty="0">
                <a:solidFill>
                  <a:schemeClr val="tx1"/>
                </a:solidFill>
                <a:effectLst/>
                <a:latin typeface="+mn-lt"/>
                <a:ea typeface="+mn-ea"/>
                <a:cs typeface="+mn-cs"/>
              </a:rPr>
              <a:t>For example, a high level of transparency means we have data privacy problems.</a:t>
            </a:r>
          </a:p>
          <a:p>
            <a:pPr marL="628650" lvl="1" indent="-171450">
              <a:buFont typeface="Arial"/>
              <a:buChar char="•"/>
            </a:pPr>
            <a:r>
              <a:rPr lang="en-US" sz="900" kern="1200" baseline="0" dirty="0">
                <a:solidFill>
                  <a:schemeClr val="tx1"/>
                </a:solidFill>
                <a:effectLst/>
                <a:latin typeface="+mn-lt"/>
                <a:ea typeface="+mn-ea"/>
                <a:cs typeface="+mn-cs"/>
              </a:rPr>
              <a:t>As you may have already realized from labs, it takes a while to include transactions in a block and make sure that black is final.</a:t>
            </a:r>
          </a:p>
          <a:p>
            <a:pPr marL="628650" lvl="1" indent="-171450">
              <a:buFont typeface="Arial"/>
              <a:buChar char="•"/>
            </a:pPr>
            <a:r>
              <a:rPr lang="en-US" sz="900" kern="1200" baseline="0" dirty="0">
                <a:solidFill>
                  <a:schemeClr val="tx1"/>
                </a:solidFill>
                <a:effectLst/>
                <a:latin typeface="+mn-lt"/>
                <a:ea typeface="+mn-ea"/>
                <a:cs typeface="+mn-cs"/>
              </a:rPr>
              <a:t>Throughput is the number of transactions processed within a unit of time. It is quite low compared to databases where Bitcoin include only 7-8 T transactions per second. For Ethereum is this around 20 TXs/sec? Whereas Visa is known to handle more than 6,000 TXs/sec.</a:t>
            </a:r>
          </a:p>
          <a:p>
            <a:pPr marL="628650" lvl="1" indent="-171450">
              <a:buFont typeface="Arial"/>
              <a:buChar char="•"/>
            </a:pPr>
            <a:r>
              <a:rPr lang="en-US" sz="900" kern="1200" baseline="0" dirty="0">
                <a:solidFill>
                  <a:schemeClr val="tx1"/>
                </a:solidFill>
                <a:effectLst/>
                <a:latin typeface="+mn-lt"/>
                <a:ea typeface="+mn-ea"/>
                <a:cs typeface="+mn-cs"/>
              </a:rPr>
              <a:t>Scalability means being able to retain the performance of the system with increasing workload. So, when we talk about workload in blockchains it can include the size of data, number of transactions, number of parties transacting, etc. All of these numbers are somewhat limited in blockchains.</a:t>
            </a:r>
          </a:p>
          <a:p>
            <a:pPr marL="628650" lvl="1" indent="-171450">
              <a:buFont typeface="Arial"/>
              <a:buChar char="•"/>
            </a:pPr>
            <a:r>
              <a:rPr lang="en-US" sz="900" kern="1200" baseline="0" dirty="0">
                <a:solidFill>
                  <a:schemeClr val="tx1"/>
                </a:solidFill>
                <a:effectLst/>
                <a:latin typeface="+mn-lt"/>
                <a:ea typeface="+mn-ea"/>
                <a:cs typeface="+mn-cs"/>
              </a:rPr>
              <a:t>While we have so many notes to read data, we can write data only by following the consensus process. While this means a very high delay, sometimes TXs can get dropped while waiting. Therefore, if we look at this from an availability angle, we can say availability for writes is low.</a:t>
            </a:r>
          </a:p>
          <a:p>
            <a:pPr marL="628650" lvl="1" indent="-171450">
              <a:buFont typeface="Arial"/>
              <a:buChar char="•"/>
            </a:pPr>
            <a:r>
              <a:rPr lang="en-US" sz="900" kern="1200" baseline="0" dirty="0">
                <a:solidFill>
                  <a:schemeClr val="tx1"/>
                </a:solidFill>
                <a:effectLst/>
                <a:latin typeface="+mn-lt"/>
                <a:ea typeface="+mn-ea"/>
                <a:cs typeface="+mn-cs"/>
              </a:rPr>
              <a:t>Why a blockchain can protect the authenticity of digital assets does not mean that their physical counterpart is protected similarly. E.g., you may have 10,000 tons of </a:t>
            </a:r>
            <a:r>
              <a:rPr lang="en-US" sz="900" kern="1200" baseline="0" dirty="0" err="1">
                <a:solidFill>
                  <a:schemeClr val="tx1"/>
                </a:solidFill>
                <a:effectLst/>
                <a:latin typeface="+mn-lt"/>
                <a:ea typeface="+mn-ea"/>
                <a:cs typeface="+mn-cs"/>
              </a:rPr>
              <a:t>aluminium</a:t>
            </a:r>
            <a:r>
              <a:rPr lang="en-US" sz="900" kern="1200" baseline="0" dirty="0">
                <a:solidFill>
                  <a:schemeClr val="tx1"/>
                </a:solidFill>
                <a:effectLst/>
                <a:latin typeface="+mn-lt"/>
                <a:ea typeface="+mn-ea"/>
                <a:cs typeface="+mn-cs"/>
              </a:rPr>
              <a:t> sitting in the warehouse, and your token says so on the ledger too. But someone can steal that </a:t>
            </a:r>
            <a:r>
              <a:rPr lang="en-US" sz="900" kern="1200" baseline="0" dirty="0" err="1">
                <a:solidFill>
                  <a:schemeClr val="tx1"/>
                </a:solidFill>
                <a:effectLst/>
                <a:latin typeface="+mn-lt"/>
                <a:ea typeface="+mn-ea"/>
                <a:cs typeface="+mn-cs"/>
              </a:rPr>
              <a:t>aluminium</a:t>
            </a:r>
            <a:r>
              <a:rPr lang="en-US" sz="900" kern="1200" baseline="0" dirty="0">
                <a:solidFill>
                  <a:schemeClr val="tx1"/>
                </a:solidFill>
                <a:effectLst/>
                <a:latin typeface="+mn-lt"/>
                <a:ea typeface="+mn-ea"/>
                <a:cs typeface="+mn-cs"/>
              </a:rPr>
              <a:t> without changing the token ownership.</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9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Following are formal definitions of some of the quality attributes mentioned above (we’ll revisit some of these in a later topic):</a:t>
            </a:r>
          </a:p>
          <a:p>
            <a:pPr marL="171450" indent="-171450">
              <a:buFont typeface="Arial" panose="020B0604020202020204" pitchFamily="34" charset="0"/>
              <a:buChar char="•"/>
            </a:pPr>
            <a:r>
              <a:rPr lang="en-AU" dirty="0"/>
              <a:t>Integrity - The degree to which a system, product, or component prevents unauthorized access to, or modification of, computer programs or data</a:t>
            </a:r>
          </a:p>
          <a:p>
            <a:pPr marL="171450" indent="-171450">
              <a:buFont typeface="Arial" panose="020B0604020202020204" pitchFamily="34" charset="0"/>
              <a:buChar char="•"/>
            </a:pPr>
            <a:r>
              <a:rPr lang="en-AU" dirty="0"/>
              <a:t>Confidentiality - The degree to which a product or system ensures that data are accessible only to those authorized to have access</a:t>
            </a:r>
          </a:p>
          <a:p>
            <a:pPr marL="171450" indent="-171450">
              <a:buFont typeface="Arial" panose="020B0604020202020204" pitchFamily="34" charset="0"/>
              <a:buChar char="•"/>
            </a:pPr>
            <a:r>
              <a:rPr lang="en-AU" dirty="0"/>
              <a:t>Non-repudiation - The degree to which actions or events can be proven to have taken place so that the events or actions can’t be repudiated later</a:t>
            </a:r>
          </a:p>
          <a:p>
            <a:pPr marL="171450" indent="-171450">
              <a:buFont typeface="Arial" panose="020B0604020202020204" pitchFamily="34" charset="0"/>
              <a:buChar char="•"/>
            </a:pPr>
            <a:r>
              <a:rPr lang="en-AU" dirty="0"/>
              <a:t>Authenticity - The degree to which the identity of a subject or resource can be proved to be the one claimed</a:t>
            </a:r>
          </a:p>
          <a:p>
            <a:pPr marL="171450" indent="-171450">
              <a:buFont typeface="Arial" panose="020B0604020202020204" pitchFamily="34" charset="0"/>
              <a:buChar char="•"/>
            </a:pPr>
            <a:r>
              <a:rPr lang="en-AU" dirty="0">
                <a:effectLst/>
                <a:latin typeface="Helvetica Neue" panose="02000503000000020004" pitchFamily="2" charset="0"/>
              </a:rPr>
              <a:t>Availability - The degree to which a system is operational &amp; accessible when required for use </a:t>
            </a:r>
          </a:p>
          <a:p>
            <a:pPr marL="171450" indent="-171450">
              <a:buFont typeface="Arial" panose="020B0604020202020204" pitchFamily="34" charset="0"/>
              <a:buChar char="•"/>
            </a:pPr>
            <a:r>
              <a:rPr lang="en-AU" dirty="0">
                <a:effectLst/>
                <a:latin typeface="Helvetica Neue" panose="02000503000000020004" pitchFamily="2" charset="0"/>
              </a:rPr>
              <a:t>Latency - How quickly does the system respond to a request?</a:t>
            </a:r>
          </a:p>
          <a:p>
            <a:pPr marL="171450" indent="-171450">
              <a:buFont typeface="Arial" panose="020B0604020202020204" pitchFamily="34" charset="0"/>
              <a:buChar char="•"/>
            </a:pPr>
            <a:r>
              <a:rPr lang="en-AU" dirty="0">
                <a:effectLst/>
                <a:latin typeface="Helvetica Neue" panose="02000503000000020004" pitchFamily="2" charset="0"/>
              </a:rPr>
              <a:t>Throughput - How many requests can the system process in a unit of time?</a:t>
            </a:r>
          </a:p>
        </p:txBody>
      </p:sp>
      <p:sp>
        <p:nvSpPr>
          <p:cNvPr id="4" name="Slide Number Placeholder 3"/>
          <p:cNvSpPr>
            <a:spLocks noGrp="1"/>
          </p:cNvSpPr>
          <p:nvPr>
            <p:ph type="sldNum" sz="quarter" idx="10"/>
          </p:nvPr>
        </p:nvSpPr>
        <p:spPr/>
        <p:txBody>
          <a:bodyPr/>
          <a:lstStyle/>
          <a:p>
            <a:fld id="{9A496215-5E4C-414D-A8DB-C38AA7CF7C2A}" type="slidenum">
              <a:rPr lang="en-AU" smtClean="0"/>
              <a:pPr/>
              <a:t>6</a:t>
            </a:fld>
            <a:endParaRPr lang="en-AU"/>
          </a:p>
        </p:txBody>
      </p:sp>
    </p:spTree>
    <p:extLst>
      <p:ext uri="{BB962C8B-B14F-4D97-AF65-F5344CB8AC3E}">
        <p14:creationId xmlns:p14="http://schemas.microsoft.com/office/powerpoint/2010/main" val="577840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496215-5E4C-414D-A8DB-C38AA7CF7C2A}" type="slidenum">
              <a:rPr lang="en-AU" smtClean="0"/>
              <a:pPr/>
              <a:t>7</a:t>
            </a:fld>
            <a:endParaRPr lang="en-AU"/>
          </a:p>
        </p:txBody>
      </p:sp>
    </p:spTree>
    <p:extLst>
      <p:ext uri="{BB962C8B-B14F-4D97-AF65-F5344CB8AC3E}">
        <p14:creationId xmlns:p14="http://schemas.microsoft.com/office/powerpoint/2010/main" val="3198627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pPr lvl="0">
              <a:buFont typeface="Arial" panose="020B0604020202020204" pitchFamily="34" charset="0"/>
              <a:buChar char="•"/>
            </a:pPr>
            <a:r>
              <a:rPr lang="en-AU" sz="1800" dirty="0"/>
              <a:t>Blockchain is an append-only data store that prevents data from being tempered. So you write more and more data, but you don’t lose historical data. </a:t>
            </a:r>
          </a:p>
          <a:p>
            <a:pPr lvl="0">
              <a:buFont typeface="Arial" panose="020B0604020202020204" pitchFamily="34" charset="0"/>
              <a:buChar char="•"/>
            </a:pPr>
            <a:r>
              <a:rPr lang="en-AU" sz="1800" dirty="0"/>
              <a:t>Data can be stored on a blockchain in several ways:</a:t>
            </a:r>
          </a:p>
          <a:p>
            <a:pPr lvl="1">
              <a:buFont typeface="Arial" panose="020B0604020202020204" pitchFamily="34" charset="0"/>
              <a:buChar char="•"/>
            </a:pPr>
            <a:r>
              <a:rPr lang="en-AU" sz="1800" dirty="0"/>
              <a:t>Public blockchain provides some form of keeping track of account balances, i.e., who owns how much. This tracks only the cryptocurrency balances.</a:t>
            </a:r>
          </a:p>
          <a:p>
            <a:pPr lvl="1">
              <a:buFont typeface="Arial" panose="020B0604020202020204" pitchFamily="34" charset="0"/>
              <a:buChar char="•"/>
            </a:pPr>
            <a:r>
              <a:rPr lang="en-AU" sz="1800" dirty="0"/>
              <a:t>Then we have the smart contract code and the state of those smart contracts. This provides rich data storage in terms of the types of data we can store.</a:t>
            </a:r>
          </a:p>
          <a:p>
            <a:pPr lvl="1">
              <a:buFont typeface="Arial" panose="020B0604020202020204" pitchFamily="34" charset="0"/>
              <a:buChar char="•"/>
            </a:pPr>
            <a:r>
              <a:rPr lang="en-AU" sz="1800" dirty="0"/>
              <a:t>We can also include data on a transaction just to keep a record of them, as transactions are immutably recorded.</a:t>
            </a:r>
          </a:p>
          <a:p>
            <a:pPr lvl="1">
              <a:buFont typeface="Arial" panose="020B0604020202020204" pitchFamily="34" charset="0"/>
              <a:buChar char="•"/>
            </a:pPr>
            <a:r>
              <a:rPr lang="en-AU" sz="1800" dirty="0"/>
              <a:t>When we execute a transaction, we also keep track of its outputs in the form of what is called the transaction receipt. We can also generate a set of notifications called log events while executing a contract. These also provide a means to store some data. This is usually a low-cost way to keep track of data, but they are not as flexible as stated on a smart contract.</a:t>
            </a:r>
          </a:p>
          <a:p>
            <a:pPr lvl="0">
              <a:buFont typeface="Arial" panose="020B0604020202020204" pitchFamily="34" charset="0"/>
              <a:buChar char="•"/>
            </a:pPr>
            <a:r>
              <a:rPr lang="en-AU" sz="1800" dirty="0"/>
              <a:t> Wille these approaches, provide the means to store data on the blockchain not all blockchain support all 4, e.g., Bitcoin only supports the first one.</a:t>
            </a:r>
          </a:p>
          <a:p>
            <a:pPr lvl="0">
              <a:buFont typeface="Arial" panose="020B0604020202020204" pitchFamily="34" charset="0"/>
              <a:buChar char="•"/>
            </a:pPr>
            <a:r>
              <a:rPr lang="en-AU" sz="1800" dirty="0"/>
              <a:t>This figure depicts how Ethereum keeps track of these 4 types of data storage</a:t>
            </a:r>
          </a:p>
          <a:p>
            <a:pPr lvl="1">
              <a:buFont typeface="Arial" panose="020B0604020202020204" pitchFamily="34" charset="0"/>
              <a:buChar char="•"/>
            </a:pPr>
            <a:r>
              <a:rPr lang="en-AU" sz="1800" dirty="0"/>
              <a:t>A </a:t>
            </a:r>
            <a:r>
              <a:rPr lang="en-AU" sz="1800" dirty="0" err="1"/>
              <a:t>Trie</a:t>
            </a:r>
            <a:r>
              <a:rPr lang="en-AU" sz="1800" dirty="0"/>
              <a:t> is a specific form of a Markle tree.</a:t>
            </a:r>
          </a:p>
          <a:p>
            <a:pPr lvl="1">
              <a:buFont typeface="Arial" panose="020B0604020202020204" pitchFamily="34" charset="0"/>
              <a:buChar char="•"/>
            </a:pPr>
            <a:r>
              <a:rPr lang="en-AU" sz="1800" dirty="0"/>
              <a:t>So we have Tries to keep track of account balances, the latest ledger state, transactions, and the transaction receipt including the log entries.</a:t>
            </a:r>
          </a:p>
        </p:txBody>
      </p:sp>
      <p:sp>
        <p:nvSpPr>
          <p:cNvPr id="4" name="Slide Number Placeholder 3"/>
          <p:cNvSpPr>
            <a:spLocks noGrp="1"/>
          </p:cNvSpPr>
          <p:nvPr>
            <p:ph type="sldNum" sz="quarter" idx="10"/>
          </p:nvPr>
        </p:nvSpPr>
        <p:spPr/>
        <p:txBody>
          <a:bodyPr/>
          <a:lstStyle/>
          <a:p>
            <a:fld id="{001C9F81-DB2C-42C9-B6F6-C5F374D31FE4}" type="slidenum">
              <a:rPr lang="en-AU" smtClean="0"/>
              <a:t>8</a:t>
            </a:fld>
            <a:endParaRPr lang="en-AU"/>
          </a:p>
        </p:txBody>
      </p:sp>
    </p:spTree>
    <p:extLst>
      <p:ext uri="{BB962C8B-B14F-4D97-AF65-F5344CB8AC3E}">
        <p14:creationId xmlns:p14="http://schemas.microsoft.com/office/powerpoint/2010/main" val="2088540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As we discussed earlier there are two ways to represent the largest state.</a:t>
            </a:r>
          </a:p>
          <a:p>
            <a:pPr marL="285750" indent="-285750">
              <a:buFont typeface="Arial" panose="020B0604020202020204" pitchFamily="34" charset="0"/>
              <a:buChar cha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UTXO track individual transactions while the account-balance model tracked the balance of individual addresses.</a:t>
            </a:r>
          </a:p>
          <a:p>
            <a:pPr marL="285750" indent="-285750">
              <a:buFont typeface="Arial" panose="020B0604020202020204" pitchFamily="34" charset="0"/>
              <a:buChar cha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So, with UTX0 we don't have a global state. But if you want to find that we can collect and aggregate all the UTXOs to find the total. Whereas the account-balance model maintains the current global state of the legend.</a:t>
            </a:r>
          </a:p>
          <a:p>
            <a:pPr marL="285750" indent="-285750">
              <a:buFont typeface="Arial" panose="020B0604020202020204" pitchFamily="34" charset="0"/>
              <a:buChar cha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A transaction consumes one or more UTXOs and produces one or more UTXOs. Whereas in the account-balance model, transactions update the latest state on the ledger. However, the old state is not lost. If you want to find out the state at a certain block number you can issue a query say give me the state of this account or smart contract state at this block number.</a:t>
            </a:r>
          </a:p>
          <a:p>
            <a:pPr marL="285750" indent="-285750">
              <a:buFont typeface="Arial" panose="020B0604020202020204" pitchFamily="34" charset="0"/>
              <a:buChar cha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In terms of analogy to real-world things, UTXOs represent how we deal with money. When we make a payment, we use multiple coins and notes, and then we get the balance back, while the merchant keeps the payment amount. The account-balance model is like how banks keep track of money. You will find that the account-balance model is more understandable when it comes to technical implementation.</a:t>
            </a:r>
          </a:p>
          <a:p>
            <a:pPr marL="285750" indent="-285750">
              <a:buFont typeface="Arial" panose="020B0604020202020204" pitchFamily="34" charset="0"/>
              <a:buChar cha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Because UTXOs are specific to individual transactions, they provide relatively better privacy as one can’t immediately find out the total balance of an account. Also tracking and tracking UTXOs is a bit complicated. Whereas if you go to a certain account in Ethereum, you can see the total balance of that account. Thus, we consider this approach to be low in privacy.</a:t>
            </a:r>
          </a:p>
          <a:p>
            <a:pPr marL="285750" indent="-285750">
              <a:buFont typeface="Arial" panose="020B0604020202020204" pitchFamily="34" charset="0"/>
              <a:buChar cha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Because UTXOs are specific to individual transactions we can process multiple UTXOs belonging to the same user in parallel (the same UTXO can’t be used in different transactions though). However, in the account-balance model, 2 different transactions from the same account cannot happen because if one transaction updates the balance that should be considered in the other parallel transaction.</a:t>
            </a:r>
          </a:p>
          <a:p>
            <a:pPr marL="285750" indent="-285750">
              <a:buFont typeface="Arial" panose="020B0604020202020204" pitchFamily="34" charset="0"/>
              <a:buChar cha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The key problem with UTXOs is the fragmentation where let's say if you have 100 BTC you can issue 100,00 UTXOs to represent them. Whereas in Ethereum 10,000 ETH is still a single value.</a:t>
            </a:r>
          </a:p>
          <a:p>
            <a:endParaRPr lang="en-US" dirty="0"/>
          </a:p>
          <a:p>
            <a:pPr marL="171450" indent="-171450" algn="l">
              <a:buFont typeface="Arial" panose="020B0604020202020204" pitchFamily="34" charset="0"/>
              <a:buChar char="•"/>
            </a:pPr>
            <a:r>
              <a:rPr lang="en-AU" b="0" i="0" dirty="0">
                <a:solidFill>
                  <a:srgbClr val="292929"/>
                </a:solidFill>
                <a:effectLst/>
                <a:latin typeface="source-serif-pro"/>
              </a:rPr>
              <a:t>Other benefits of the UTXO Model are:</a:t>
            </a:r>
          </a:p>
          <a:p>
            <a:pPr marL="628650" lvl="1" indent="-171450" algn="l">
              <a:buFont typeface="Arial" panose="020B0604020202020204" pitchFamily="34" charset="0"/>
              <a:buChar char="•"/>
            </a:pPr>
            <a:r>
              <a:rPr lang="en-AU" b="0" i="0" dirty="0">
                <a:solidFill>
                  <a:srgbClr val="292929"/>
                </a:solidFill>
                <a:effectLst/>
                <a:latin typeface="source-serif-pro"/>
              </a:rPr>
              <a:t>Scalability — Since it is possible to process multiple UTXOs at the same time, it enables parallel transactions and encourages scalability innovation.	</a:t>
            </a:r>
          </a:p>
          <a:p>
            <a:pPr marL="628650" lvl="1" indent="-171450" algn="l">
              <a:buFont typeface="Arial" panose="020B0604020202020204" pitchFamily="34" charset="0"/>
              <a:buChar char="•"/>
            </a:pPr>
            <a:r>
              <a:rPr lang="en-AU" b="0" i="0" dirty="0">
                <a:solidFill>
                  <a:srgbClr val="292929"/>
                </a:solidFill>
                <a:effectLst/>
                <a:latin typeface="source-serif-pro"/>
              </a:rPr>
              <a:t>Privacy — Even Bitcoin is not a completely anonymous system, but UTXO provides a higher level of privacy, as long as the users use new addresses for each transaction. If there is a need for enhanced privacy, more complex schemes, such as ring signatures, can be considered.</a:t>
            </a:r>
          </a:p>
          <a:p>
            <a:pPr marL="171450" lvl="0" indent="-171450" algn="l">
              <a:buFont typeface="Arial" panose="020B0604020202020204" pitchFamily="34" charset="0"/>
              <a:buChar char="•"/>
            </a:pPr>
            <a:r>
              <a:rPr lang="en-AU" b="0" i="0" dirty="0">
                <a:solidFill>
                  <a:srgbClr val="292929"/>
                </a:solidFill>
                <a:effectLst/>
                <a:latin typeface="source-serif-pro"/>
              </a:rPr>
              <a:t>The benefits of the Account/Balance Model are:</a:t>
            </a:r>
          </a:p>
          <a:p>
            <a:pPr marL="628650" lvl="1" indent="-171450" algn="l">
              <a:buFont typeface="Arial" panose="020B0604020202020204" pitchFamily="34" charset="0"/>
              <a:buChar char="•"/>
            </a:pPr>
            <a:r>
              <a:rPr lang="en-AU" b="0" i="0" dirty="0">
                <a:solidFill>
                  <a:srgbClr val="292929"/>
                </a:solidFill>
                <a:effectLst/>
                <a:latin typeface="source-serif-pro"/>
              </a:rPr>
              <a:t>Simplicity — Ethereum opted for a more intuitive model for the benefit of developers of complex smart contracts, especially those that require state information or involve multiple parties. An example is a smart contract that keeps track of states to perform different tasks based on them. UTXO’s stateless model would force transactions to include state information, and this unnecessarily complicates the design of the contracts.</a:t>
            </a:r>
          </a:p>
          <a:p>
            <a:pPr marL="628650" lvl="1" indent="-171450" algn="l">
              <a:buFont typeface="Arial" panose="020B0604020202020204" pitchFamily="34" charset="0"/>
              <a:buChar char="•"/>
            </a:pPr>
            <a:r>
              <a:rPr lang="en-AU" b="0" i="0" dirty="0">
                <a:solidFill>
                  <a:srgbClr val="292929"/>
                </a:solidFill>
                <a:effectLst/>
                <a:latin typeface="source-serif-pro"/>
              </a:rPr>
              <a:t>Efficiency — In addition to simplicity, the Account/Balance Model is more efficient, as each transaction only needs to validate that the sending account has enough balance to pay for the transaction.</a:t>
            </a: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9</a:t>
            </a:fld>
            <a:endParaRPr lang="en-AU"/>
          </a:p>
        </p:txBody>
      </p:sp>
    </p:spTree>
    <p:extLst>
      <p:ext uri="{BB962C8B-B14F-4D97-AF65-F5344CB8AC3E}">
        <p14:creationId xmlns:p14="http://schemas.microsoft.com/office/powerpoint/2010/main" val="36635397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6.sv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21843299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80465663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39510724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half horizontal image (about us only)">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2767500"/>
            <a:ext cx="9143999" cy="2376000"/>
          </a:xfrm>
          <a:solidFill>
            <a:schemeClr val="accent1"/>
          </a:solidFill>
          <a:ln>
            <a:noFill/>
          </a:ln>
        </p:spPr>
        <p:txBody>
          <a:bodyPr anchor="ctr" anchorCtr="0"/>
          <a:lstStyle>
            <a:lvl1pPr marL="0" indent="0" algn="ctr">
              <a:buNone/>
              <a:defRPr/>
            </a:lvl1pPr>
          </a:lstStyle>
          <a:p>
            <a:r>
              <a:rPr lang="en-US" dirty="0"/>
              <a:t>Click icon to add picture</a:t>
            </a:r>
            <a:endParaRPr lang="en-AU" dirty="0"/>
          </a:p>
        </p:txBody>
      </p:sp>
      <p:sp>
        <p:nvSpPr>
          <p:cNvPr id="4" name="Title 3"/>
          <p:cNvSpPr>
            <a:spLocks noGrp="1"/>
          </p:cNvSpPr>
          <p:nvPr>
            <p:ph type="title"/>
          </p:nvPr>
        </p:nvSpPr>
        <p:spPr>
          <a:xfrm>
            <a:off x="251520" y="805458"/>
            <a:ext cx="8640960" cy="639365"/>
          </a:xfrm>
        </p:spPr>
        <p:txBody>
          <a:bodyPr/>
          <a:lstStyle/>
          <a:p>
            <a:r>
              <a:rPr lang="en-US" dirty="0"/>
              <a:t>Click to edit Master title style</a:t>
            </a:r>
            <a:endParaRPr lang="en-AU" dirty="0"/>
          </a:p>
        </p:txBody>
      </p:sp>
    </p:spTree>
    <p:extLst>
      <p:ext uri="{BB962C8B-B14F-4D97-AF65-F5344CB8AC3E}">
        <p14:creationId xmlns:p14="http://schemas.microsoft.com/office/powerpoint/2010/main" val="261543707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dirty="0"/>
              <a:t>Click icon to add picture</a:t>
            </a:r>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223512395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r>
              <a:rPr lang="en-US" dirty="0"/>
              <a:t>Click icon to add picture</a:t>
            </a:r>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361933981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38539525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229439555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37753854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dirty="0"/>
              <a:t>Click icon to add picture</a:t>
            </a:r>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917595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18050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4" name="Rectangle 43"/>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10" name="Picture 9">
            <a:extLst>
              <a:ext uri="{FF2B5EF4-FFF2-40B4-BE49-F238E27FC236}">
                <a16:creationId xmlns:a16="http://schemas.microsoft.com/office/drawing/2014/main" id="{E16B03B6-C4D9-4B46-A461-4BD384CE3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468652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12744884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9" name="Rectangle 28"/>
          <p:cNvSpPr/>
          <p:nvPr userDrawn="1"/>
        </p:nvSpPr>
        <p:spPr>
          <a:xfrm>
            <a:off x="251520" y="4850173"/>
            <a:ext cx="2880320"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dirty="0"/>
          </a:p>
        </p:txBody>
      </p:sp>
      <p:pic>
        <p:nvPicPr>
          <p:cNvPr id="10" name="Picture 9">
            <a:extLst>
              <a:ext uri="{FF2B5EF4-FFF2-40B4-BE49-F238E27FC236}">
                <a16:creationId xmlns:a16="http://schemas.microsoft.com/office/drawing/2014/main" id="{9CF8021B-8237-44DA-97CC-7AE087B0EF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31041153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C9FD9A8B-B204-4EC3-9CD2-BA2AD366ED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87954822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3096344"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pic>
        <p:nvPicPr>
          <p:cNvPr id="10" name="Picture 9">
            <a:extLst>
              <a:ext uri="{FF2B5EF4-FFF2-40B4-BE49-F238E27FC236}">
                <a16:creationId xmlns:a16="http://schemas.microsoft.com/office/drawing/2014/main" id="{506C1F87-268D-4E82-9F10-8C710E20EE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17928085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5940152" y="582251"/>
            <a:ext cx="2961480" cy="138499"/>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13" name="Picture 12">
            <a:extLst>
              <a:ext uri="{FF2B5EF4-FFF2-40B4-BE49-F238E27FC236}">
                <a16:creationId xmlns:a16="http://schemas.microsoft.com/office/drawing/2014/main" id="{8E9876AC-9600-4B4D-B446-34DCB05E2B8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4170341308"/>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113585760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17479627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20063129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372304648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40010470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31102242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433884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305040136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64538494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060657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272121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B6B0BF06-28AD-4AE0-B95F-477AF982B2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232146531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40E9F-1680-46D9-A966-C00787EC8D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Tree>
    <p:extLst>
      <p:ext uri="{BB962C8B-B14F-4D97-AF65-F5344CB8AC3E}">
        <p14:creationId xmlns:p14="http://schemas.microsoft.com/office/powerpoint/2010/main" val="32148136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72631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745895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5" name="Picture 4">
            <a:extLst>
              <a:ext uri="{FF2B5EF4-FFF2-40B4-BE49-F238E27FC236}">
                <a16:creationId xmlns:a16="http://schemas.microsoft.com/office/drawing/2014/main" id="{8ED2A108-B854-40BC-AA72-4E9E7C74E58A}"/>
              </a:ext>
            </a:extLst>
          </p:cNvPr>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1120666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20" dirty="0"/>
          </a:p>
        </p:txBody>
      </p:sp>
      <p:sp>
        <p:nvSpPr>
          <p:cNvPr id="2" name="Title 1"/>
          <p:cNvSpPr>
            <a:spLocks noGrp="1"/>
          </p:cNvSpPr>
          <p:nvPr userDrawn="1">
            <p:ph type="ctrTitle"/>
          </p:nvPr>
        </p:nvSpPr>
        <p:spPr>
          <a:xfrm>
            <a:off x="251520" y="2054780"/>
            <a:ext cx="2016224" cy="1728192"/>
          </a:xfrm>
        </p:spPr>
        <p:txBody>
          <a:bodyPr anchor="b" anchorCtr="0">
            <a:normAutofit/>
          </a:bodyPr>
          <a:lstStyle>
            <a:lvl1pPr algn="l">
              <a:lnSpc>
                <a:spcPct val="90000"/>
              </a:lnSpc>
              <a:defRPr sz="3240" b="0">
                <a:solidFill>
                  <a:schemeClr val="accent3"/>
                </a:solidFill>
              </a:defRPr>
            </a:lvl1pPr>
          </a:lstStyle>
          <a:p>
            <a:r>
              <a:rPr lang="en-US" dirty="0"/>
              <a:t>Click to edit Master title style</a:t>
            </a:r>
            <a:endParaRPr lang="en-AU" dirty="0"/>
          </a:p>
        </p:txBody>
      </p:sp>
      <p:sp>
        <p:nvSpPr>
          <p:cNvPr id="11" name="Rectangle 10"/>
          <p:cNvSpPr/>
          <p:nvPr userDrawn="1"/>
        </p:nvSpPr>
        <p:spPr>
          <a:xfrm>
            <a:off x="251520" y="4850174"/>
            <a:ext cx="2385416" cy="124650"/>
          </a:xfrm>
          <a:prstGeom prst="rect">
            <a:avLst/>
          </a:prstGeom>
        </p:spPr>
        <p:txBody>
          <a:bodyPr wrap="square" lIns="0" tIns="0" rIns="0" bIns="0">
            <a:spAutoFit/>
          </a:bodyPr>
          <a:lstStyle/>
          <a:p>
            <a:pPr algn="l">
              <a:lnSpc>
                <a:spcPct val="90000"/>
              </a:lnSpc>
            </a:pPr>
            <a:r>
              <a:rPr lang="en-AU" sz="900" dirty="0">
                <a:solidFill>
                  <a:schemeClr val="accent3"/>
                </a:solidFill>
              </a:rPr>
              <a:t>Australia’s National Science Agency</a:t>
            </a:r>
          </a:p>
        </p:txBody>
      </p:sp>
      <p:pic>
        <p:nvPicPr>
          <p:cNvPr id="6" name="Picture 5">
            <a:extLst>
              <a:ext uri="{FF2B5EF4-FFF2-40B4-BE49-F238E27FC236}">
                <a16:creationId xmlns:a16="http://schemas.microsoft.com/office/drawing/2014/main" id="{E5EA4BEA-90AA-46F4-829C-BDC63E08AE8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411760" y="562727"/>
            <a:ext cx="4320480" cy="3884963"/>
          </a:xfrm>
          <a:prstGeom prst="rect">
            <a:avLst/>
          </a:prstGeom>
        </p:spPr>
      </p:pic>
    </p:spTree>
    <p:extLst>
      <p:ext uri="{BB962C8B-B14F-4D97-AF65-F5344CB8AC3E}">
        <p14:creationId xmlns:p14="http://schemas.microsoft.com/office/powerpoint/2010/main" val="278817369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7628AE86-1CD5-4E73-826D-CE2783C6AC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5063226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pic>
        <p:nvPicPr>
          <p:cNvPr id="7" name="Picture 6">
            <a:extLst>
              <a:ext uri="{FF2B5EF4-FFF2-40B4-BE49-F238E27FC236}">
                <a16:creationId xmlns:a16="http://schemas.microsoft.com/office/drawing/2014/main" id="{E6293303-2843-4D52-97D9-AF77676C9C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2621014604"/>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98920DF2-0C7F-4A3B-9BAF-D692009CA0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pic>
        <p:nvPicPr>
          <p:cNvPr id="10" name="Picture 9">
            <a:extLst>
              <a:ext uri="{FF2B5EF4-FFF2-40B4-BE49-F238E27FC236}">
                <a16:creationId xmlns:a16="http://schemas.microsoft.com/office/drawing/2014/main" id="{302589A1-48A8-4C4C-9006-4BAA8009E45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413687" y="413437"/>
            <a:ext cx="4316625" cy="4316625"/>
          </a:xfrm>
          <a:prstGeom prst="rect">
            <a:avLst/>
          </a:prstGeom>
        </p:spPr>
      </p:pic>
    </p:spTree>
    <p:extLst>
      <p:ext uri="{BB962C8B-B14F-4D97-AF65-F5344CB8AC3E}">
        <p14:creationId xmlns:p14="http://schemas.microsoft.com/office/powerpoint/2010/main" val="61327084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pic>
        <p:nvPicPr>
          <p:cNvPr id="9" name="Picture 8"/>
          <p:cNvPicPr>
            <a:picLocks noChangeAspect="1"/>
          </p:cNvPicPr>
          <p:nvPr userDrawn="1"/>
        </p:nvPicPr>
        <p:blipFill>
          <a:blip r:embed="rId2"/>
          <a:stretch>
            <a:fillRect/>
          </a:stretch>
        </p:blipFill>
        <p:spPr>
          <a:xfrm>
            <a:off x="8181552" y="4177358"/>
            <a:ext cx="720080" cy="720080"/>
          </a:xfrm>
          <a:prstGeom prst="rect">
            <a:avLst/>
          </a:prstGeom>
        </p:spPr>
      </p:pic>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Tree>
    <p:extLst>
      <p:ext uri="{BB962C8B-B14F-4D97-AF65-F5344CB8AC3E}">
        <p14:creationId xmlns:p14="http://schemas.microsoft.com/office/powerpoint/2010/main" val="51811049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806908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9115323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9932665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14011801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38973959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40554827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14183587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804247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38533576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2762594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Tree>
    <p:extLst>
      <p:ext uri="{BB962C8B-B14F-4D97-AF65-F5344CB8AC3E}">
        <p14:creationId xmlns:p14="http://schemas.microsoft.com/office/powerpoint/2010/main" val="72904045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40982742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19130666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82872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458469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CA54D81D-7CFA-4E8D-924E-F049F52C1B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34640700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9" name="Rectangle 28"/>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2" name="Title 1"/>
          <p:cNvSpPr>
            <a:spLocks noGrp="1"/>
          </p:cNvSpPr>
          <p:nvPr>
            <p:ph type="title"/>
          </p:nvPr>
        </p:nvSpPr>
        <p:spPr>
          <a:xfrm>
            <a:off x="251520" y="1136676"/>
            <a:ext cx="3672408" cy="639365"/>
          </a:xfrm>
        </p:spPr>
        <p:txBody>
          <a:bodyPr/>
          <a:lstStyle/>
          <a:p>
            <a:r>
              <a:rPr lang="en-US" dirty="0"/>
              <a:t>Click to edit Master title style</a:t>
            </a:r>
            <a:endParaRPr lang="en-AU" dirty="0"/>
          </a:p>
        </p:txBody>
      </p:sp>
      <p:pic>
        <p:nvPicPr>
          <p:cNvPr id="8" name="Picture 7">
            <a:extLst>
              <a:ext uri="{FF2B5EF4-FFF2-40B4-BE49-F238E27FC236}">
                <a16:creationId xmlns:a16="http://schemas.microsoft.com/office/drawing/2014/main" id="{DBF62FF1-8277-4CEC-A22F-7E8130E254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29259568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3856481"/>
            <a:ext cx="8468145" cy="94412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1795463"/>
            <a:ext cx="8272211" cy="1610600"/>
          </a:xfrm>
        </p:spPr>
        <p:txBody>
          <a:bodyPr anchor="b">
            <a:normAutofit/>
          </a:bodyPr>
          <a:lstStyle>
            <a:lvl1pPr algn="l">
              <a:defRPr sz="27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435895" y="3406063"/>
            <a:ext cx="8272211" cy="450417"/>
          </a:xfrm>
        </p:spPr>
        <p:txBody>
          <a:bodyPr anchor="t">
            <a:normAutofit/>
          </a:bodyPr>
          <a:lstStyle>
            <a:lvl1pPr marL="0" indent="0" algn="l">
              <a:buNone/>
              <a:defRPr sz="1350" cap="all">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endParaRPr lang="en-US" dirty="0"/>
          </a:p>
        </p:txBody>
      </p:sp>
      <p:sp>
        <p:nvSpPr>
          <p:cNvPr id="11" name="Rectangle 10">
            <a:extLst>
              <a:ext uri="{FF2B5EF4-FFF2-40B4-BE49-F238E27FC236}">
                <a16:creationId xmlns:a16="http://schemas.microsoft.com/office/drawing/2014/main" id="{46C9F77F-238D-4094-810C-3CCEFC35CEA7}"/>
              </a:ext>
            </a:extLst>
          </p:cNvPr>
          <p:cNvSpPr/>
          <p:nvPr userDrawn="1"/>
        </p:nvSpPr>
        <p:spPr>
          <a:xfrm>
            <a:off x="435894" y="278829"/>
            <a:ext cx="8272211" cy="34289"/>
          </a:xfrm>
          <a:prstGeom prst="rect">
            <a:avLst/>
          </a:prstGeom>
          <a:solidFill>
            <a:srgbClr val="EB5A19"/>
          </a:solidFill>
          <a:ln>
            <a:solidFill>
              <a:srgbClr val="EB5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dirty="0"/>
          </a:p>
        </p:txBody>
      </p:sp>
    </p:spTree>
    <p:extLst>
      <p:ext uri="{BB962C8B-B14F-4D97-AF65-F5344CB8AC3E}">
        <p14:creationId xmlns:p14="http://schemas.microsoft.com/office/powerpoint/2010/main" val="16271046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5894" y="951398"/>
            <a:ext cx="3896077" cy="418338"/>
          </a:xfrm>
        </p:spPr>
        <p:txBody>
          <a:bodyPr anchor="ctr">
            <a:noAutofit/>
          </a:bodyPr>
          <a:lstStyle>
            <a:lvl1pPr marL="0" indent="0">
              <a:buNone/>
              <a:defRPr sz="1500" b="0">
                <a:solidFill>
                  <a:schemeClr val="tx1">
                    <a:lumMod val="75000"/>
                    <a:lumOff val="2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35895" y="1457769"/>
            <a:ext cx="3896075" cy="31482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12029" y="951399"/>
            <a:ext cx="3896078" cy="415030"/>
          </a:xfrm>
        </p:spPr>
        <p:txBody>
          <a:bodyPr anchor="ctr">
            <a:noAutofit/>
          </a:bodyPr>
          <a:lstStyle>
            <a:lvl1pPr marL="0" marR="0" indent="0" algn="l" defTabSz="342900" rtl="0" eaLnBrk="1" fontAlgn="auto" latinLnBrk="0" hangingPunct="1">
              <a:lnSpc>
                <a:spcPct val="100000"/>
              </a:lnSpc>
              <a:spcBef>
                <a:spcPct val="20000"/>
              </a:spcBef>
              <a:spcAft>
                <a:spcPts val="450"/>
              </a:spcAft>
              <a:buClr>
                <a:schemeClr val="accent1"/>
              </a:buClr>
              <a:buSzPct val="92000"/>
              <a:buFont typeface="Wingdings 2" panose="05020102010507070707" pitchFamily="18" charset="2"/>
              <a:buNone/>
              <a:tabLst/>
              <a:defRPr sz="1500" b="0">
                <a:solidFill>
                  <a:schemeClr val="tx1">
                    <a:lumMod val="75000"/>
                    <a:lumOff val="2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marR="0" lvl="0" indent="0" algn="l" defTabSz="342900" rtl="0" eaLnBrk="1" fontAlgn="auto" latinLnBrk="0" hangingPunct="1">
              <a:lnSpc>
                <a:spcPct val="100000"/>
              </a:lnSpc>
              <a:spcBef>
                <a:spcPct val="20000"/>
              </a:spcBef>
              <a:spcAft>
                <a:spcPts val="45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4812028" y="1457769"/>
            <a:ext cx="3896078" cy="31482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a:xfrm>
            <a:off x="2608820" y="4817936"/>
            <a:ext cx="3014981" cy="273844"/>
          </a:xfrm>
          <a:prstGeom prst="rect">
            <a:avLst/>
          </a:prstGeom>
        </p:spPr>
        <p:txBody>
          <a:bodyPr/>
          <a:lstStyle/>
          <a:p>
            <a:endParaRPr lang="en-US" dirty="0"/>
          </a:p>
        </p:txBody>
      </p:sp>
      <p:sp>
        <p:nvSpPr>
          <p:cNvPr id="10" name="Rectangle 9">
            <a:extLst>
              <a:ext uri="{FF2B5EF4-FFF2-40B4-BE49-F238E27FC236}">
                <a16:creationId xmlns:a16="http://schemas.microsoft.com/office/drawing/2014/main" id="{366418CA-F49A-4BDC-B543-2A8AE120F523}"/>
              </a:ext>
            </a:extLst>
          </p:cNvPr>
          <p:cNvSpPr/>
          <p:nvPr userDrawn="1"/>
        </p:nvSpPr>
        <p:spPr>
          <a:xfrm>
            <a:off x="435894" y="278829"/>
            <a:ext cx="8272211" cy="34289"/>
          </a:xfrm>
          <a:prstGeom prst="rect">
            <a:avLst/>
          </a:prstGeom>
          <a:solidFill>
            <a:srgbClr val="EB5A19"/>
          </a:solidFill>
          <a:ln>
            <a:solidFill>
              <a:srgbClr val="EB5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dirty="0"/>
          </a:p>
        </p:txBody>
      </p:sp>
      <p:sp>
        <p:nvSpPr>
          <p:cNvPr id="11" name="Title Placeholder 1">
            <a:extLst>
              <a:ext uri="{FF2B5EF4-FFF2-40B4-BE49-F238E27FC236}">
                <a16:creationId xmlns:a16="http://schemas.microsoft.com/office/drawing/2014/main" id="{508E6F2C-ED23-4252-860D-6EB4C591BD98}"/>
              </a:ext>
            </a:extLst>
          </p:cNvPr>
          <p:cNvSpPr>
            <a:spLocks noGrp="1"/>
          </p:cNvSpPr>
          <p:nvPr>
            <p:ph type="title"/>
          </p:nvPr>
        </p:nvSpPr>
        <p:spPr>
          <a:xfrm>
            <a:off x="435894" y="378703"/>
            <a:ext cx="8272212" cy="405398"/>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20544915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10" name="Picture 9">
            <a:extLst>
              <a:ext uri="{FF2B5EF4-FFF2-40B4-BE49-F238E27FC236}">
                <a16:creationId xmlns:a16="http://schemas.microsoft.com/office/drawing/2014/main" id="{F7785B6E-E88B-43F0-AF0F-FE873692AB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4127032755"/>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pic>
        <p:nvPicPr>
          <p:cNvPr id="10" name="Picture 9">
            <a:extLst>
              <a:ext uri="{FF2B5EF4-FFF2-40B4-BE49-F238E27FC236}">
                <a16:creationId xmlns:a16="http://schemas.microsoft.com/office/drawing/2014/main" id="{F8FF943A-2EFE-4939-9416-AA45E8893D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389864126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31964031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10" name="Picture 9">
            <a:extLst>
              <a:ext uri="{FF2B5EF4-FFF2-40B4-BE49-F238E27FC236}">
                <a16:creationId xmlns:a16="http://schemas.microsoft.com/office/drawing/2014/main" id="{3CA196B7-7271-40B8-B951-8FDD29916E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267494"/>
            <a:ext cx="1522745" cy="720000"/>
          </a:xfrm>
          <a:prstGeom prst="rect">
            <a:avLst/>
          </a:prstGeom>
        </p:spPr>
      </p:pic>
    </p:spTree>
    <p:extLst>
      <p:ext uri="{BB962C8B-B14F-4D97-AF65-F5344CB8AC3E}">
        <p14:creationId xmlns:p14="http://schemas.microsoft.com/office/powerpoint/2010/main" val="158527824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9174645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18112482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15587599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34348174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26181558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16684997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4281944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29063824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00638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35142574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984940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986DC4BE-CEEE-431B-9F14-9C57722140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20821130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Subtitle 2"/>
          <p:cNvSpPr>
            <a:spLocks noGrp="1"/>
          </p:cNvSpPr>
          <p:nvPr>
            <p:ph type="subTitle" idx="1" hasCustomPrompt="1"/>
          </p:nvPr>
        </p:nvSpPr>
        <p:spPr>
          <a:xfrm>
            <a:off x="251520" y="3075806"/>
            <a:ext cx="6984776"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5" name="Picture 4">
            <a:extLst>
              <a:ext uri="{FF2B5EF4-FFF2-40B4-BE49-F238E27FC236}">
                <a16:creationId xmlns:a16="http://schemas.microsoft.com/office/drawing/2014/main" id="{4F794113-D310-44FA-B463-B20C679AB5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11472216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3856481"/>
            <a:ext cx="8468145" cy="94412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1795463"/>
            <a:ext cx="8272211" cy="1610600"/>
          </a:xfrm>
        </p:spPr>
        <p:txBody>
          <a:bodyPr anchor="b">
            <a:normAutofit/>
          </a:bodyPr>
          <a:lstStyle>
            <a:lvl1pPr algn="l">
              <a:defRPr sz="27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435895" y="3406063"/>
            <a:ext cx="8272211" cy="450417"/>
          </a:xfrm>
        </p:spPr>
        <p:txBody>
          <a:bodyPr anchor="t">
            <a:normAutofit/>
          </a:bodyPr>
          <a:lstStyle>
            <a:lvl1pPr marL="0" indent="0" algn="l">
              <a:buNone/>
              <a:defRPr sz="1350" cap="all">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endParaRPr lang="en-US" dirty="0"/>
          </a:p>
        </p:txBody>
      </p:sp>
      <p:sp>
        <p:nvSpPr>
          <p:cNvPr id="11" name="Rectangle 10">
            <a:extLst>
              <a:ext uri="{FF2B5EF4-FFF2-40B4-BE49-F238E27FC236}">
                <a16:creationId xmlns:a16="http://schemas.microsoft.com/office/drawing/2014/main" id="{46C9F77F-238D-4094-810C-3CCEFC35CEA7}"/>
              </a:ext>
            </a:extLst>
          </p:cNvPr>
          <p:cNvSpPr/>
          <p:nvPr userDrawn="1"/>
        </p:nvSpPr>
        <p:spPr>
          <a:xfrm>
            <a:off x="435894" y="278829"/>
            <a:ext cx="8272211" cy="34289"/>
          </a:xfrm>
          <a:prstGeom prst="rect">
            <a:avLst/>
          </a:prstGeom>
          <a:solidFill>
            <a:srgbClr val="EB5A19"/>
          </a:solidFill>
          <a:ln>
            <a:solidFill>
              <a:srgbClr val="EB5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dirty="0"/>
          </a:p>
        </p:txBody>
      </p:sp>
    </p:spTree>
    <p:extLst>
      <p:ext uri="{BB962C8B-B14F-4D97-AF65-F5344CB8AC3E}">
        <p14:creationId xmlns:p14="http://schemas.microsoft.com/office/powerpoint/2010/main" val="37294915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8" name="Graphic 7">
            <a:extLst>
              <a:ext uri="{FF2B5EF4-FFF2-40B4-BE49-F238E27FC236}">
                <a16:creationId xmlns:a16="http://schemas.microsoft.com/office/drawing/2014/main" id="{9E31894D-BB7F-4DA8-8D6C-C5A7A751EA4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19" y="267494"/>
            <a:ext cx="2731182" cy="684000"/>
          </a:xfrm>
          <a:prstGeom prst="rect">
            <a:avLst/>
          </a:prstGeom>
        </p:spPr>
      </p:pic>
      <p:sp>
        <p:nvSpPr>
          <p:cNvPr id="9" name="Rectangle 8">
            <a:extLst>
              <a:ext uri="{FF2B5EF4-FFF2-40B4-BE49-F238E27FC236}">
                <a16:creationId xmlns:a16="http://schemas.microsoft.com/office/drawing/2014/main" id="{A711503A-192E-4575-80CF-A393277570CC}"/>
              </a:ext>
            </a:extLst>
          </p:cNvPr>
          <p:cNvSpPr/>
          <p:nvPr userDrawn="1"/>
        </p:nvSpPr>
        <p:spPr>
          <a:xfrm>
            <a:off x="251520" y="4711673"/>
            <a:ext cx="3024336" cy="2769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a:t>
            </a:r>
          </a:p>
          <a:p>
            <a:pPr algn="l">
              <a:lnSpc>
                <a:spcPct val="90000"/>
              </a:lnSpc>
            </a:pPr>
            <a:r>
              <a:rPr lang="en-AU" sz="1000" dirty="0">
                <a:solidFill>
                  <a:schemeClr val="accent3"/>
                </a:solidFill>
              </a:rPr>
              <a:t>on behalf of the nation</a:t>
            </a:r>
          </a:p>
        </p:txBody>
      </p:sp>
    </p:spTree>
    <p:extLst>
      <p:ext uri="{BB962C8B-B14F-4D97-AF65-F5344CB8AC3E}">
        <p14:creationId xmlns:p14="http://schemas.microsoft.com/office/powerpoint/2010/main" val="219593427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pic>
        <p:nvPicPr>
          <p:cNvPr id="8" name="Graphic 7">
            <a:extLst>
              <a:ext uri="{FF2B5EF4-FFF2-40B4-BE49-F238E27FC236}">
                <a16:creationId xmlns:a16="http://schemas.microsoft.com/office/drawing/2014/main" id="{D3F349AB-7817-4CF8-9EFC-2CD503B23F0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19" y="267494"/>
            <a:ext cx="2731182" cy="684000"/>
          </a:xfrm>
          <a:prstGeom prst="rect">
            <a:avLst/>
          </a:prstGeom>
        </p:spPr>
      </p:pic>
      <p:sp>
        <p:nvSpPr>
          <p:cNvPr id="7" name="Rectangle 6">
            <a:extLst>
              <a:ext uri="{FF2B5EF4-FFF2-40B4-BE49-F238E27FC236}">
                <a16:creationId xmlns:a16="http://schemas.microsoft.com/office/drawing/2014/main" id="{5BB22E12-9556-46D6-9897-3CA8F81E5AF4}"/>
              </a:ext>
            </a:extLst>
          </p:cNvPr>
          <p:cNvSpPr/>
          <p:nvPr userDrawn="1"/>
        </p:nvSpPr>
        <p:spPr>
          <a:xfrm>
            <a:off x="251520" y="4711673"/>
            <a:ext cx="3024336" cy="2769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a:t>
            </a:r>
          </a:p>
          <a:p>
            <a:pPr algn="l">
              <a:lnSpc>
                <a:spcPct val="90000"/>
              </a:lnSpc>
            </a:pPr>
            <a:r>
              <a:rPr lang="en-AU" sz="1000" dirty="0">
                <a:solidFill>
                  <a:schemeClr val="accent3"/>
                </a:solidFill>
              </a:rPr>
              <a:t>on behalf of the nation</a:t>
            </a:r>
          </a:p>
        </p:txBody>
      </p:sp>
    </p:spTree>
    <p:extLst>
      <p:ext uri="{BB962C8B-B14F-4D97-AF65-F5344CB8AC3E}">
        <p14:creationId xmlns:p14="http://schemas.microsoft.com/office/powerpoint/2010/main" val="1222376629"/>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pic>
        <p:nvPicPr>
          <p:cNvPr id="10" name="Picture 9">
            <a:extLst>
              <a:ext uri="{FF2B5EF4-FFF2-40B4-BE49-F238E27FC236}">
                <a16:creationId xmlns:a16="http://schemas.microsoft.com/office/drawing/2014/main" id="{302589A1-48A8-4C4C-9006-4BAA8009E45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413687" y="413437"/>
            <a:ext cx="4316625" cy="4316625"/>
          </a:xfrm>
          <a:prstGeom prst="rect">
            <a:avLst/>
          </a:prstGeom>
        </p:spPr>
      </p:pic>
      <p:pic>
        <p:nvPicPr>
          <p:cNvPr id="7" name="Graphic 6">
            <a:extLst>
              <a:ext uri="{FF2B5EF4-FFF2-40B4-BE49-F238E27FC236}">
                <a16:creationId xmlns:a16="http://schemas.microsoft.com/office/drawing/2014/main" id="{E2EE9FCB-7566-4817-BC3E-151216DAC545}"/>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51519" y="267494"/>
            <a:ext cx="2731182" cy="684000"/>
          </a:xfrm>
          <a:prstGeom prst="rect">
            <a:avLst/>
          </a:prstGeom>
        </p:spPr>
      </p:pic>
      <p:sp>
        <p:nvSpPr>
          <p:cNvPr id="8" name="Rectangle 7">
            <a:extLst>
              <a:ext uri="{FF2B5EF4-FFF2-40B4-BE49-F238E27FC236}">
                <a16:creationId xmlns:a16="http://schemas.microsoft.com/office/drawing/2014/main" id="{67F65CF7-BE56-42AE-89A3-8632383904C9}"/>
              </a:ext>
            </a:extLst>
          </p:cNvPr>
          <p:cNvSpPr/>
          <p:nvPr userDrawn="1"/>
        </p:nvSpPr>
        <p:spPr>
          <a:xfrm>
            <a:off x="251520" y="4711673"/>
            <a:ext cx="3024336" cy="2769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a:t>
            </a:r>
          </a:p>
          <a:p>
            <a:pPr algn="l">
              <a:lnSpc>
                <a:spcPct val="90000"/>
              </a:lnSpc>
            </a:pPr>
            <a:r>
              <a:rPr lang="en-AU" sz="1000" dirty="0">
                <a:solidFill>
                  <a:schemeClr val="accent3"/>
                </a:solidFill>
              </a:rPr>
              <a:t>on behalf of the nation</a:t>
            </a:r>
          </a:p>
        </p:txBody>
      </p:sp>
    </p:spTree>
    <p:extLst>
      <p:ext uri="{BB962C8B-B14F-4D97-AF65-F5344CB8AC3E}">
        <p14:creationId xmlns:p14="http://schemas.microsoft.com/office/powerpoint/2010/main" val="351360208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40484798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20578863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2628550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33239332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34815066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42495822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150073317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35014072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10903267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5484073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252759228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32332496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3207384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60087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28416861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069002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8" name="Graphic 7">
            <a:extLst>
              <a:ext uri="{FF2B5EF4-FFF2-40B4-BE49-F238E27FC236}">
                <a16:creationId xmlns:a16="http://schemas.microsoft.com/office/drawing/2014/main" id="{93E1FEB1-B064-4A02-9F41-042BA4A65F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19" y="267494"/>
            <a:ext cx="2731182" cy="684000"/>
          </a:xfrm>
          <a:prstGeom prst="rect">
            <a:avLst/>
          </a:prstGeom>
        </p:spPr>
      </p:pic>
      <p:sp>
        <p:nvSpPr>
          <p:cNvPr id="9" name="Rectangle 8">
            <a:extLst>
              <a:ext uri="{FF2B5EF4-FFF2-40B4-BE49-F238E27FC236}">
                <a16:creationId xmlns:a16="http://schemas.microsoft.com/office/drawing/2014/main" id="{9D8E361E-CD87-443C-800B-4A44210D567D}"/>
              </a:ext>
            </a:extLst>
          </p:cNvPr>
          <p:cNvSpPr/>
          <p:nvPr userDrawn="1"/>
        </p:nvSpPr>
        <p:spPr>
          <a:xfrm>
            <a:off x="251520" y="4711673"/>
            <a:ext cx="3240360" cy="2769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a:t>
            </a:r>
          </a:p>
          <a:p>
            <a:pPr algn="l">
              <a:lnSpc>
                <a:spcPct val="90000"/>
              </a:lnSpc>
            </a:pPr>
            <a:r>
              <a:rPr lang="en-AU" sz="1000" dirty="0">
                <a:solidFill>
                  <a:schemeClr val="accent3"/>
                </a:solidFill>
              </a:rPr>
              <a:t>on behalf of the nation</a:t>
            </a:r>
          </a:p>
        </p:txBody>
      </p:sp>
    </p:spTree>
    <p:extLst>
      <p:ext uri="{BB962C8B-B14F-4D97-AF65-F5344CB8AC3E}">
        <p14:creationId xmlns:p14="http://schemas.microsoft.com/office/powerpoint/2010/main" val="10984061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p:ph type="title"/>
          </p:nvPr>
        </p:nvSpPr>
        <p:spPr>
          <a:xfrm>
            <a:off x="251520" y="1136676"/>
            <a:ext cx="3672408" cy="639365"/>
          </a:xfrm>
        </p:spPr>
        <p:txBody>
          <a:bodyPr/>
          <a:lstStyle/>
          <a:p>
            <a:r>
              <a:rPr lang="en-US" dirty="0"/>
              <a:t>Click to edit Master title style</a:t>
            </a:r>
            <a:endParaRPr lang="en-AU" dirty="0"/>
          </a:p>
        </p:txBody>
      </p:sp>
      <p:pic>
        <p:nvPicPr>
          <p:cNvPr id="7" name="Graphic 6">
            <a:extLst>
              <a:ext uri="{FF2B5EF4-FFF2-40B4-BE49-F238E27FC236}">
                <a16:creationId xmlns:a16="http://schemas.microsoft.com/office/drawing/2014/main" id="{2595896B-47EC-4FA1-B742-A753A24055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19" y="267494"/>
            <a:ext cx="2731182" cy="684000"/>
          </a:xfrm>
          <a:prstGeom prst="rect">
            <a:avLst/>
          </a:prstGeom>
        </p:spPr>
      </p:pic>
      <p:sp>
        <p:nvSpPr>
          <p:cNvPr id="9" name="Rectangle 8">
            <a:extLst>
              <a:ext uri="{FF2B5EF4-FFF2-40B4-BE49-F238E27FC236}">
                <a16:creationId xmlns:a16="http://schemas.microsoft.com/office/drawing/2014/main" id="{1DCE8BE1-B123-4F39-B7B9-5731EE8B58DC}"/>
              </a:ext>
            </a:extLst>
          </p:cNvPr>
          <p:cNvSpPr/>
          <p:nvPr userDrawn="1"/>
        </p:nvSpPr>
        <p:spPr>
          <a:xfrm>
            <a:off x="251520" y="4711673"/>
            <a:ext cx="3240360" cy="2769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a:t>
            </a:r>
          </a:p>
          <a:p>
            <a:pPr algn="l">
              <a:lnSpc>
                <a:spcPct val="90000"/>
              </a:lnSpc>
            </a:pPr>
            <a:r>
              <a:rPr lang="en-AU" sz="1000" dirty="0">
                <a:solidFill>
                  <a:schemeClr val="accent3"/>
                </a:solidFill>
              </a:rPr>
              <a:t>on behalf of the nation</a:t>
            </a:r>
          </a:p>
        </p:txBody>
      </p:sp>
    </p:spTree>
    <p:extLst>
      <p:ext uri="{BB962C8B-B14F-4D97-AF65-F5344CB8AC3E}">
        <p14:creationId xmlns:p14="http://schemas.microsoft.com/office/powerpoint/2010/main" val="15342523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576064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5184576" cy="1384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 on behalf of the nation</a:t>
            </a:r>
          </a:p>
        </p:txBody>
      </p:sp>
      <p:pic>
        <p:nvPicPr>
          <p:cNvPr id="8" name="Graphic 7">
            <a:extLst>
              <a:ext uri="{FF2B5EF4-FFF2-40B4-BE49-F238E27FC236}">
                <a16:creationId xmlns:a16="http://schemas.microsoft.com/office/drawing/2014/main" id="{C387BE29-1632-4D81-AE78-54533B5FB70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0450" y="4213438"/>
            <a:ext cx="2731182" cy="684000"/>
          </a:xfrm>
          <a:prstGeom prst="rect">
            <a:avLst/>
          </a:prstGeom>
        </p:spPr>
      </p:pic>
    </p:spTree>
    <p:extLst>
      <p:ext uri="{BB962C8B-B14F-4D97-AF65-F5344CB8AC3E}">
        <p14:creationId xmlns:p14="http://schemas.microsoft.com/office/powerpoint/2010/main" val="178486900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576064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pic>
        <p:nvPicPr>
          <p:cNvPr id="9" name="Graphic 8">
            <a:extLst>
              <a:ext uri="{FF2B5EF4-FFF2-40B4-BE49-F238E27FC236}">
                <a16:creationId xmlns:a16="http://schemas.microsoft.com/office/drawing/2014/main" id="{B1CABD70-4867-48FD-AC0D-DCF015F1BC3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0450" y="4213438"/>
            <a:ext cx="2731182" cy="684000"/>
          </a:xfrm>
          <a:prstGeom prst="rect">
            <a:avLst/>
          </a:prstGeom>
        </p:spPr>
      </p:pic>
      <p:sp>
        <p:nvSpPr>
          <p:cNvPr id="11" name="Rectangle 10">
            <a:extLst>
              <a:ext uri="{FF2B5EF4-FFF2-40B4-BE49-F238E27FC236}">
                <a16:creationId xmlns:a16="http://schemas.microsoft.com/office/drawing/2014/main" id="{3ED3FF37-CBD0-4006-BB03-019DB869F03D}"/>
              </a:ext>
            </a:extLst>
          </p:cNvPr>
          <p:cNvSpPr/>
          <p:nvPr userDrawn="1"/>
        </p:nvSpPr>
        <p:spPr>
          <a:xfrm>
            <a:off x="251520" y="4850173"/>
            <a:ext cx="5184576" cy="1384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 on behalf of the nation</a:t>
            </a:r>
          </a:p>
        </p:txBody>
      </p:sp>
    </p:spTree>
    <p:extLst>
      <p:ext uri="{BB962C8B-B14F-4D97-AF65-F5344CB8AC3E}">
        <p14:creationId xmlns:p14="http://schemas.microsoft.com/office/powerpoint/2010/main" val="1864751774"/>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5652120" y="470994"/>
            <a:ext cx="3249512" cy="276999"/>
          </a:xfrm>
          <a:prstGeom prst="rect">
            <a:avLst/>
          </a:prstGeom>
        </p:spPr>
        <p:txBody>
          <a:bodyPr wrap="square" lIns="0" tIns="0" rIns="0" bIns="0">
            <a:spAutoFit/>
          </a:bodyPr>
          <a:lstStyle/>
          <a:p>
            <a:pPr algn="r">
              <a:lnSpc>
                <a:spcPct val="90000"/>
              </a:lnSpc>
            </a:pPr>
            <a:r>
              <a:rPr lang="en-AU" sz="1000" dirty="0">
                <a:solidFill>
                  <a:schemeClr val="bg1"/>
                </a:solidFill>
              </a:rPr>
              <a:t>Operated by CSIRO, Australia’s National Science Agency, </a:t>
            </a:r>
            <a:br>
              <a:rPr lang="en-AU" sz="1000" dirty="0">
                <a:solidFill>
                  <a:schemeClr val="bg1"/>
                </a:solidFill>
              </a:rPr>
            </a:br>
            <a:r>
              <a:rPr lang="en-AU" sz="1000" dirty="0">
                <a:solidFill>
                  <a:schemeClr val="bg1"/>
                </a:solidFill>
              </a:rPr>
              <a:t>on behalf of the nation</a:t>
            </a:r>
          </a:p>
        </p:txBody>
      </p:sp>
      <p:pic>
        <p:nvPicPr>
          <p:cNvPr id="8" name="Graphic 7">
            <a:extLst>
              <a:ext uri="{FF2B5EF4-FFF2-40B4-BE49-F238E27FC236}">
                <a16:creationId xmlns:a16="http://schemas.microsoft.com/office/drawing/2014/main" id="{F4E7955D-800C-4935-BA3F-A34E93CC020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20" y="267494"/>
            <a:ext cx="2731182" cy="684000"/>
          </a:xfrm>
          <a:prstGeom prst="rect">
            <a:avLst/>
          </a:prstGeom>
        </p:spPr>
      </p:pic>
    </p:spTree>
    <p:extLst>
      <p:ext uri="{BB962C8B-B14F-4D97-AF65-F5344CB8AC3E}">
        <p14:creationId xmlns:p14="http://schemas.microsoft.com/office/powerpoint/2010/main" val="174621933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38463922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96475195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366427547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941933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186506635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29954104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254887027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71321172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163516796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707157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007835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Subtitle 2"/>
          <p:cNvSpPr>
            <a:spLocks noGrp="1"/>
          </p:cNvSpPr>
          <p:nvPr>
            <p:ph type="subTitle" idx="1" hasCustomPrompt="1"/>
          </p:nvPr>
        </p:nvSpPr>
        <p:spPr>
          <a:xfrm>
            <a:off x="251520" y="3579862"/>
            <a:ext cx="5760640"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pic>
        <p:nvPicPr>
          <p:cNvPr id="7" name="Graphic 6">
            <a:extLst>
              <a:ext uri="{FF2B5EF4-FFF2-40B4-BE49-F238E27FC236}">
                <a16:creationId xmlns:a16="http://schemas.microsoft.com/office/drawing/2014/main" id="{E95FEBB1-2FB4-404D-B517-C1502B5932F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0450" y="4213438"/>
            <a:ext cx="2731182" cy="684000"/>
          </a:xfrm>
          <a:prstGeom prst="rect">
            <a:avLst/>
          </a:prstGeom>
        </p:spPr>
      </p:pic>
      <p:sp>
        <p:nvSpPr>
          <p:cNvPr id="9" name="Rectangle 8">
            <a:extLst>
              <a:ext uri="{FF2B5EF4-FFF2-40B4-BE49-F238E27FC236}">
                <a16:creationId xmlns:a16="http://schemas.microsoft.com/office/drawing/2014/main" id="{F93F3E07-2251-45C6-9608-F9B7BC275A58}"/>
              </a:ext>
            </a:extLst>
          </p:cNvPr>
          <p:cNvSpPr/>
          <p:nvPr userDrawn="1"/>
        </p:nvSpPr>
        <p:spPr>
          <a:xfrm>
            <a:off x="251520" y="4850173"/>
            <a:ext cx="5184576" cy="1384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 on behalf of the nation</a:t>
            </a:r>
          </a:p>
        </p:txBody>
      </p:sp>
    </p:spTree>
    <p:extLst>
      <p:ext uri="{BB962C8B-B14F-4D97-AF65-F5344CB8AC3E}">
        <p14:creationId xmlns:p14="http://schemas.microsoft.com/office/powerpoint/2010/main" val="172092315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Subtitle 2"/>
          <p:cNvSpPr>
            <a:spLocks noGrp="1"/>
          </p:cNvSpPr>
          <p:nvPr>
            <p:ph type="subTitle" idx="1" hasCustomPrompt="1"/>
          </p:nvPr>
        </p:nvSpPr>
        <p:spPr>
          <a:xfrm>
            <a:off x="251520" y="3075806"/>
            <a:ext cx="576064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pic>
        <p:nvPicPr>
          <p:cNvPr id="7" name="Graphic 6">
            <a:extLst>
              <a:ext uri="{FF2B5EF4-FFF2-40B4-BE49-F238E27FC236}">
                <a16:creationId xmlns:a16="http://schemas.microsoft.com/office/drawing/2014/main" id="{826E1E94-9471-4672-BA14-8DD18A74FB5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0450" y="4213438"/>
            <a:ext cx="2731182" cy="684000"/>
          </a:xfrm>
          <a:prstGeom prst="rect">
            <a:avLst/>
          </a:prstGeom>
        </p:spPr>
      </p:pic>
      <p:sp>
        <p:nvSpPr>
          <p:cNvPr id="8" name="Rectangle 7">
            <a:extLst>
              <a:ext uri="{FF2B5EF4-FFF2-40B4-BE49-F238E27FC236}">
                <a16:creationId xmlns:a16="http://schemas.microsoft.com/office/drawing/2014/main" id="{1CBBD1A7-F5C4-41D4-8812-4A43FA84033A}"/>
              </a:ext>
            </a:extLst>
          </p:cNvPr>
          <p:cNvSpPr/>
          <p:nvPr userDrawn="1"/>
        </p:nvSpPr>
        <p:spPr>
          <a:xfrm>
            <a:off x="251520" y="4850173"/>
            <a:ext cx="5184576" cy="1384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 on behalf of the nation</a:t>
            </a:r>
          </a:p>
        </p:txBody>
      </p:sp>
    </p:spTree>
    <p:extLst>
      <p:ext uri="{BB962C8B-B14F-4D97-AF65-F5344CB8AC3E}">
        <p14:creationId xmlns:p14="http://schemas.microsoft.com/office/powerpoint/2010/main" val="161674689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10" name="Picture 9">
            <a:extLst>
              <a:ext uri="{FF2B5EF4-FFF2-40B4-BE49-F238E27FC236}">
                <a16:creationId xmlns:a16="http://schemas.microsoft.com/office/drawing/2014/main" id="{3D0E9AAB-FD72-2643-BFC4-B94B291F6B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995267253"/>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r>
              <a:rPr lang="en-US" dirty="0"/>
              <a:t>Click icon to add picture</a:t>
            </a:r>
            <a:endParaRPr lang="en-AU" dirty="0"/>
          </a:p>
        </p:txBody>
      </p:sp>
      <p:pic>
        <p:nvPicPr>
          <p:cNvPr id="10" name="Picture 9">
            <a:extLst>
              <a:ext uri="{FF2B5EF4-FFF2-40B4-BE49-F238E27FC236}">
                <a16:creationId xmlns:a16="http://schemas.microsoft.com/office/drawing/2014/main" id="{A3B9622D-F19E-432D-860A-326029CCE7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737235371"/>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34441685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7" name="Picture 6">
            <a:extLst>
              <a:ext uri="{FF2B5EF4-FFF2-40B4-BE49-F238E27FC236}">
                <a16:creationId xmlns:a16="http://schemas.microsoft.com/office/drawing/2014/main" id="{E5EA4BEA-90AA-46F4-829C-BDC63E08AE8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409831" y="411510"/>
            <a:ext cx="4324337" cy="4320480"/>
          </a:xfrm>
          <a:prstGeom prst="rect">
            <a:avLst/>
          </a:prstGeom>
        </p:spPr>
      </p:pic>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Tree>
    <p:extLst>
      <p:ext uri="{BB962C8B-B14F-4D97-AF65-F5344CB8AC3E}">
        <p14:creationId xmlns:p14="http://schemas.microsoft.com/office/powerpoint/2010/main" val="1078919717"/>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B">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6" name="Picture 5">
            <a:extLst>
              <a:ext uri="{FF2B5EF4-FFF2-40B4-BE49-F238E27FC236}">
                <a16:creationId xmlns:a16="http://schemas.microsoft.com/office/drawing/2014/main" id="{CD406DC2-4C63-CE6E-8989-E5CBD84A96E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411760" y="411510"/>
            <a:ext cx="4320479" cy="4320479"/>
          </a:xfrm>
          <a:prstGeom prst="rect">
            <a:avLst/>
          </a:prstGeom>
        </p:spPr>
      </p:pic>
    </p:spTree>
    <p:extLst>
      <p:ext uri="{BB962C8B-B14F-4D97-AF65-F5344CB8AC3E}">
        <p14:creationId xmlns:p14="http://schemas.microsoft.com/office/powerpoint/2010/main" val="4071210774"/>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C">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3" name="Picture 2">
            <a:extLst>
              <a:ext uri="{FF2B5EF4-FFF2-40B4-BE49-F238E27FC236}">
                <a16:creationId xmlns:a16="http://schemas.microsoft.com/office/drawing/2014/main" id="{D5A1AF00-555A-4FD8-DF4E-B5BCF4779CE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11759" y="409582"/>
            <a:ext cx="4320479" cy="4320479"/>
          </a:xfrm>
          <a:prstGeom prst="rect">
            <a:avLst/>
          </a:prstGeom>
        </p:spPr>
      </p:pic>
    </p:spTree>
    <p:extLst>
      <p:ext uri="{BB962C8B-B14F-4D97-AF65-F5344CB8AC3E}">
        <p14:creationId xmlns:p14="http://schemas.microsoft.com/office/powerpoint/2010/main" val="250784183"/>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5" name="Picture 4">
            <a:extLst>
              <a:ext uri="{FF2B5EF4-FFF2-40B4-BE49-F238E27FC236}">
                <a16:creationId xmlns:a16="http://schemas.microsoft.com/office/drawing/2014/main" id="{D2C90276-62BF-55D4-CEF4-D7FFC9C5977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411759" y="411510"/>
            <a:ext cx="4320479" cy="4320479"/>
          </a:xfrm>
          <a:prstGeom prst="rect">
            <a:avLst/>
          </a:prstGeom>
        </p:spPr>
      </p:pic>
    </p:spTree>
    <p:extLst>
      <p:ext uri="{BB962C8B-B14F-4D97-AF65-F5344CB8AC3E}">
        <p14:creationId xmlns:p14="http://schemas.microsoft.com/office/powerpoint/2010/main" val="345343017"/>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26752781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6555916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199813709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11722530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414976071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850588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image" Target="../media/image3.emf"/><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image" Target="../media/image3.emf"/><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theme" Target="../theme/theme3.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image" Target="../media/image5.png"/><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theme" Target="../theme/theme4.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image" Target="../media/image6.sv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image" Target="../media/image6.svg"/><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image" Target="../media/image5.png"/><Relationship Id="rId2" Type="http://schemas.openxmlformats.org/officeDocument/2006/relationships/slideLayout" Target="../slideLayouts/slideLayout74.xml"/><Relationship Id="rId16" Type="http://schemas.openxmlformats.org/officeDocument/2006/relationships/theme" Target="../theme/theme5.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image" Target="../media/image8.emf"/><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theme" Target="../theme/theme6.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image" Target="../media/image8.emf"/><Relationship Id="rId2" Type="http://schemas.openxmlformats.org/officeDocument/2006/relationships/slideLayout" Target="../slideLayouts/slideLayout112.xml"/><Relationship Id="rId16" Type="http://schemas.openxmlformats.org/officeDocument/2006/relationships/theme" Target="../theme/theme7.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dirty="0"/>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dirty="0"/>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dirty="0"/>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dirty="0"/>
          </a:p>
        </p:txBody>
      </p:sp>
      <p:pic>
        <p:nvPicPr>
          <p:cNvPr id="22" name="Picture 21"/>
          <p:cNvPicPr>
            <a:picLocks noChangeAspect="1"/>
          </p:cNvPicPr>
          <p:nvPr userDrawn="1"/>
        </p:nvPicPr>
        <p:blipFill>
          <a:blip r:embed="rId18"/>
          <a:stretch>
            <a:fillRect/>
          </a:stretch>
        </p:blipFill>
        <p:spPr>
          <a:xfrm>
            <a:off x="8479813" y="4561859"/>
            <a:ext cx="442169" cy="442169"/>
          </a:xfrm>
          <a:prstGeom prst="rect">
            <a:avLst/>
          </a:prstGeom>
        </p:spPr>
      </p:pic>
    </p:spTree>
    <p:extLst>
      <p:ext uri="{BB962C8B-B14F-4D97-AF65-F5344CB8AC3E}">
        <p14:creationId xmlns:p14="http://schemas.microsoft.com/office/powerpoint/2010/main" val="4022737140"/>
      </p:ext>
    </p:extLst>
  </p:cSld>
  <p:clrMap bg1="lt1" tx1="dk1" bg2="lt2" tx2="dk2" accent1="accent1" accent2="accent2" accent3="accent3" accent4="accent4" accent5="accent5" accent6="accent6" hlink="hlink" folHlink="folHlink"/>
  <p:sldLayoutIdLst>
    <p:sldLayoutId id="2147483684" r:id="rId1"/>
    <p:sldLayoutId id="2147483697" r:id="rId2"/>
    <p:sldLayoutId id="2147483701" r:id="rId3"/>
    <p:sldLayoutId id="2147483685" r:id="rId4"/>
    <p:sldLayoutId id="2147483705" r:id="rId5"/>
    <p:sldLayoutId id="2147483686" r:id="rId6"/>
    <p:sldLayoutId id="2147483687" r:id="rId7"/>
    <p:sldLayoutId id="2147483688" r:id="rId8"/>
    <p:sldLayoutId id="2147483689" r:id="rId9"/>
    <p:sldLayoutId id="2147483708" r:id="rId10"/>
    <p:sldLayoutId id="2147483690" r:id="rId11"/>
    <p:sldLayoutId id="2147483691" r:id="rId12"/>
    <p:sldLayoutId id="2147483692" r:id="rId13"/>
    <p:sldLayoutId id="2147483693" r:id="rId14"/>
    <p:sldLayoutId id="2147483694" r:id="rId15"/>
    <p:sldLayoutId id="2147483828" r:id="rId16"/>
  </p:sldLayoutIdLst>
  <p:hf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dirty="0"/>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dirty="0"/>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dirty="0"/>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dirty="0"/>
          </a:p>
        </p:txBody>
      </p:sp>
      <p:pic>
        <p:nvPicPr>
          <p:cNvPr id="11" name="Picture 10">
            <a:extLst>
              <a:ext uri="{FF2B5EF4-FFF2-40B4-BE49-F238E27FC236}">
                <a16:creationId xmlns:a16="http://schemas.microsoft.com/office/drawing/2014/main" id="{C67DD59A-4148-4107-89BD-9ACB60B45F7F}"/>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251519" y="195486"/>
            <a:ext cx="936488" cy="442800"/>
          </a:xfrm>
          <a:prstGeom prst="rect">
            <a:avLst/>
          </a:prstGeom>
        </p:spPr>
      </p:pic>
    </p:spTree>
    <p:extLst>
      <p:ext uri="{BB962C8B-B14F-4D97-AF65-F5344CB8AC3E}">
        <p14:creationId xmlns:p14="http://schemas.microsoft.com/office/powerpoint/2010/main" val="55133340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830" r:id="rId20"/>
    <p:sldLayoutId id="2147483831" r:id="rId21"/>
  </p:sldLayoutIdLst>
  <p:hf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dirty="0"/>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dirty="0"/>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dirty="0"/>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dirty="0"/>
          </a:p>
        </p:txBody>
      </p:sp>
      <p:pic>
        <p:nvPicPr>
          <p:cNvPr id="11" name="Picture 10">
            <a:extLst>
              <a:ext uri="{FF2B5EF4-FFF2-40B4-BE49-F238E27FC236}">
                <a16:creationId xmlns:a16="http://schemas.microsoft.com/office/drawing/2014/main" id="{35B5D801-8BF9-4650-9BFF-FFF9F24B1811}"/>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7985494" y="4561228"/>
            <a:ext cx="936488" cy="442800"/>
          </a:xfrm>
          <a:prstGeom prst="rect">
            <a:avLst/>
          </a:prstGeom>
        </p:spPr>
      </p:pic>
    </p:spTree>
    <p:extLst>
      <p:ext uri="{BB962C8B-B14F-4D97-AF65-F5344CB8AC3E}">
        <p14:creationId xmlns:p14="http://schemas.microsoft.com/office/powerpoint/2010/main" val="383829126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829" r:id="rId16"/>
  </p:sldLayoutIdLst>
  <p:hf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dirty="0"/>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dirty="0"/>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dirty="0"/>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dirty="0"/>
          </a:p>
        </p:txBody>
      </p:sp>
      <p:pic>
        <p:nvPicPr>
          <p:cNvPr id="10" name="Graphic 9">
            <a:extLst>
              <a:ext uri="{FF2B5EF4-FFF2-40B4-BE49-F238E27FC236}">
                <a16:creationId xmlns:a16="http://schemas.microsoft.com/office/drawing/2014/main" id="{88F4E070-DE66-4ABC-A8F6-3559DD6EA35B}"/>
              </a:ext>
              <a:ext uri="{C183D7F6-B498-43B3-948B-1728B52AA6E4}">
                <adec:decorative xmlns:adec="http://schemas.microsoft.com/office/drawing/2017/decorative" val="1"/>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51519" y="195486"/>
            <a:ext cx="1768081" cy="442800"/>
          </a:xfrm>
          <a:prstGeom prst="rect">
            <a:avLst/>
          </a:prstGeom>
        </p:spPr>
      </p:pic>
    </p:spTree>
    <p:extLst>
      <p:ext uri="{BB962C8B-B14F-4D97-AF65-F5344CB8AC3E}">
        <p14:creationId xmlns:p14="http://schemas.microsoft.com/office/powerpoint/2010/main" val="190495752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Lst>
  <p:hf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dirty="0"/>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dirty="0"/>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dirty="0"/>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dirty="0"/>
          </a:p>
        </p:txBody>
      </p:sp>
      <p:pic>
        <p:nvPicPr>
          <p:cNvPr id="10" name="Graphic 9">
            <a:extLst>
              <a:ext uri="{FF2B5EF4-FFF2-40B4-BE49-F238E27FC236}">
                <a16:creationId xmlns:a16="http://schemas.microsoft.com/office/drawing/2014/main" id="{E48BB93D-47BD-4299-AC60-ADD2BF55C87B}"/>
              </a:ext>
              <a:ext uri="{C183D7F6-B498-43B3-948B-1728B52AA6E4}">
                <adec:decorative xmlns:adec="http://schemas.microsoft.com/office/drawing/2017/decorative" val="1"/>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7153901" y="4561228"/>
            <a:ext cx="1768081" cy="442800"/>
          </a:xfrm>
          <a:prstGeom prst="rect">
            <a:avLst/>
          </a:prstGeom>
        </p:spPr>
      </p:pic>
    </p:spTree>
    <p:extLst>
      <p:ext uri="{BB962C8B-B14F-4D97-AF65-F5344CB8AC3E}">
        <p14:creationId xmlns:p14="http://schemas.microsoft.com/office/powerpoint/2010/main" val="3642846439"/>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hf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dirty="0"/>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dirty="0"/>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dirty="0"/>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dirty="0"/>
          </a:p>
        </p:txBody>
      </p:sp>
      <p:pic>
        <p:nvPicPr>
          <p:cNvPr id="6" name="Picture 5">
            <a:extLst>
              <a:ext uri="{FF2B5EF4-FFF2-40B4-BE49-F238E27FC236}">
                <a16:creationId xmlns:a16="http://schemas.microsoft.com/office/drawing/2014/main" id="{1D99F6DE-9351-1240-AACA-180705475965}"/>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243290" y="245070"/>
            <a:ext cx="1010317" cy="232078"/>
          </a:xfrm>
          <a:prstGeom prst="rect">
            <a:avLst/>
          </a:prstGeom>
        </p:spPr>
      </p:pic>
    </p:spTree>
    <p:extLst>
      <p:ext uri="{BB962C8B-B14F-4D97-AF65-F5344CB8AC3E}">
        <p14:creationId xmlns:p14="http://schemas.microsoft.com/office/powerpoint/2010/main" val="296842639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824" r:id="rId4"/>
    <p:sldLayoutId id="2147483826" r:id="rId5"/>
    <p:sldLayoutId id="2147483825" r:id="rId6"/>
    <p:sldLayoutId id="2147483713" r:id="rId7"/>
    <p:sldLayoutId id="2147483714" r:id="rId8"/>
    <p:sldLayoutId id="2147483715" r:id="rId9"/>
    <p:sldLayoutId id="2147483716" r:id="rId10"/>
    <p:sldLayoutId id="2147483717" r:id="rId11"/>
    <p:sldLayoutId id="2147483718" r:id="rId12"/>
    <p:sldLayoutId id="2147483719" r:id="rId13"/>
    <p:sldLayoutId id="2147483827"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Lst>
  <p:hf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dirty="0"/>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dirty="0"/>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dirty="0"/>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dirty="0"/>
          </a:p>
        </p:txBody>
      </p:sp>
      <p:pic>
        <p:nvPicPr>
          <p:cNvPr id="10" name="Picture 9">
            <a:extLst>
              <a:ext uri="{FF2B5EF4-FFF2-40B4-BE49-F238E27FC236}">
                <a16:creationId xmlns:a16="http://schemas.microsoft.com/office/drawing/2014/main" id="{5D46349F-4F50-4446-8BA9-4263776EBB9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882858" y="4709569"/>
            <a:ext cx="1010317" cy="232078"/>
          </a:xfrm>
          <a:prstGeom prst="rect">
            <a:avLst/>
          </a:prstGeom>
        </p:spPr>
      </p:pic>
    </p:spTree>
    <p:extLst>
      <p:ext uri="{BB962C8B-B14F-4D97-AF65-F5344CB8AC3E}">
        <p14:creationId xmlns:p14="http://schemas.microsoft.com/office/powerpoint/2010/main" val="234322065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hf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602">
          <p15:clr>
            <a:srgbClr val="F26B43"/>
          </p15:clr>
        </p15:guide>
        <p15:guide id="2" orient="horz" pos="316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16.xml"/><Relationship Id="rId1" Type="http://schemas.openxmlformats.org/officeDocument/2006/relationships/slideLayout" Target="../slideLayouts/slideLayout41.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6.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4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1.xml"/><Relationship Id="rId4" Type="http://schemas.openxmlformats.org/officeDocument/2006/relationships/hyperlink" Target="https://research.csiro.au/blockchainpattern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46.xml"/><Relationship Id="rId4" Type="http://schemas.openxmlformats.org/officeDocument/2006/relationships/hyperlink" Target="https://analyticsonline.in/blog/making-blockchain-a-part-of-real-estate-companies-only-at-analyticsonline-i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9371BB-9C33-4129-85DF-8AEA046330EB}"/>
              </a:ext>
            </a:extLst>
          </p:cNvPr>
          <p:cNvSpPr>
            <a:spLocks noGrp="1"/>
          </p:cNvSpPr>
          <p:nvPr>
            <p:ph type="ctrTitle"/>
          </p:nvPr>
        </p:nvSpPr>
        <p:spPr>
          <a:xfrm>
            <a:off x="251520" y="2126785"/>
            <a:ext cx="2160240" cy="1525085"/>
          </a:xfrm>
        </p:spPr>
        <p:txBody>
          <a:bodyPr>
            <a:normAutofit/>
          </a:bodyPr>
          <a:lstStyle/>
          <a:p>
            <a:r>
              <a:rPr lang="en-AU" sz="3200" dirty="0"/>
              <a:t>Blockchain in Software Architecture</a:t>
            </a:r>
            <a:endParaRPr lang="en-AU" sz="3200" b="1" dirty="0"/>
          </a:p>
        </p:txBody>
      </p:sp>
      <p:sp>
        <p:nvSpPr>
          <p:cNvPr id="3" name="TextBox 2">
            <a:extLst>
              <a:ext uri="{FF2B5EF4-FFF2-40B4-BE49-F238E27FC236}">
                <a16:creationId xmlns:a16="http://schemas.microsoft.com/office/drawing/2014/main" id="{28375AC9-876F-EFDB-0EDD-402A67CB96E6}"/>
              </a:ext>
            </a:extLst>
          </p:cNvPr>
          <p:cNvSpPr txBox="1"/>
          <p:nvPr/>
        </p:nvSpPr>
        <p:spPr>
          <a:xfrm>
            <a:off x="251520" y="1059582"/>
            <a:ext cx="2304256" cy="830997"/>
          </a:xfrm>
          <a:prstGeom prst="rect">
            <a:avLst/>
          </a:prstGeom>
          <a:noFill/>
        </p:spPr>
        <p:txBody>
          <a:bodyPr wrap="square">
            <a:spAutoFit/>
          </a:bodyPr>
          <a:lstStyle/>
          <a:p>
            <a:r>
              <a:rPr lang="en-AU" sz="1600" dirty="0">
                <a:solidFill>
                  <a:schemeClr val="accent3"/>
                </a:solidFill>
                <a:latin typeface="+mj-lt"/>
                <a:ea typeface="+mj-ea"/>
                <a:cs typeface="+mj-cs"/>
              </a:rPr>
              <a:t>COMP6452</a:t>
            </a:r>
            <a:br>
              <a:rPr lang="en-AU" sz="1600" dirty="0">
                <a:solidFill>
                  <a:schemeClr val="accent3"/>
                </a:solidFill>
                <a:latin typeface="+mj-lt"/>
                <a:ea typeface="+mj-ea"/>
                <a:cs typeface="+mj-cs"/>
              </a:rPr>
            </a:br>
            <a:r>
              <a:rPr lang="en-AU" sz="1600" dirty="0">
                <a:solidFill>
                  <a:schemeClr val="accent3"/>
                </a:solidFill>
                <a:latin typeface="+mj-lt"/>
                <a:ea typeface="+mj-ea"/>
                <a:cs typeface="+mj-cs"/>
              </a:rPr>
              <a:t>Software Architecture for Blockchain Applications</a:t>
            </a:r>
          </a:p>
        </p:txBody>
      </p:sp>
    </p:spTree>
    <p:extLst>
      <p:ext uri="{BB962C8B-B14F-4D97-AF65-F5344CB8AC3E}">
        <p14:creationId xmlns:p14="http://schemas.microsoft.com/office/powerpoint/2010/main" val="3997470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AU" dirty="0"/>
              <a:t>Databases</a:t>
            </a:r>
          </a:p>
          <a:p>
            <a:pPr lvl="1"/>
            <a:r>
              <a:rPr lang="en-AU" dirty="0"/>
              <a:t>Centralised &amp; distributed</a:t>
            </a:r>
          </a:p>
          <a:p>
            <a:r>
              <a:rPr lang="en-AU" dirty="0"/>
              <a:t>Cloud storage</a:t>
            </a:r>
          </a:p>
          <a:p>
            <a:r>
              <a:rPr lang="en-AU" dirty="0"/>
              <a:t>Peer-to-Peer storage</a:t>
            </a:r>
          </a:p>
          <a:p>
            <a:r>
              <a:rPr lang="en-AU" dirty="0"/>
              <a:t>Replicated state machines</a:t>
            </a:r>
          </a:p>
        </p:txBody>
      </p:sp>
      <p:sp>
        <p:nvSpPr>
          <p:cNvPr id="2" name="Title 1"/>
          <p:cNvSpPr>
            <a:spLocks noGrp="1"/>
          </p:cNvSpPr>
          <p:nvPr>
            <p:ph type="title"/>
          </p:nvPr>
        </p:nvSpPr>
        <p:spPr/>
        <p:txBody>
          <a:bodyPr/>
          <a:lstStyle/>
          <a:p>
            <a:r>
              <a:rPr lang="en-US" dirty="0"/>
              <a:t>Blockchains vs Other Data Storage Options</a:t>
            </a:r>
          </a:p>
        </p:txBody>
      </p:sp>
      <p:sp>
        <p:nvSpPr>
          <p:cNvPr id="5" name="Slide Number Placeholder 4"/>
          <p:cNvSpPr>
            <a:spLocks noGrp="1"/>
          </p:cNvSpPr>
          <p:nvPr>
            <p:ph type="sldNum" sz="quarter" idx="11"/>
          </p:nvPr>
        </p:nvSpPr>
        <p:spPr/>
        <p:txBody>
          <a:bodyPr/>
          <a:lstStyle/>
          <a:p>
            <a:fld id="{FFF7CBAA-22EA-41CE-9725-C57ED0CEBC27}" type="slidenum">
              <a:rPr lang="en-AU" smtClean="0"/>
              <a:pPr/>
              <a:t>10</a:t>
            </a:fld>
            <a:r>
              <a:rPr lang="en-AU"/>
              <a:t>  |</a:t>
            </a:r>
          </a:p>
        </p:txBody>
      </p:sp>
      <p:pic>
        <p:nvPicPr>
          <p:cNvPr id="6" name="Picture 5">
            <a:extLst>
              <a:ext uri="{FF2B5EF4-FFF2-40B4-BE49-F238E27FC236}">
                <a16:creationId xmlns:a16="http://schemas.microsoft.com/office/drawing/2014/main" id="{41B6D9E8-0D35-EF65-A831-F332CDAEFDD6}"/>
              </a:ext>
            </a:extLst>
          </p:cNvPr>
          <p:cNvPicPr>
            <a:picLocks noChangeAspect="1"/>
          </p:cNvPicPr>
          <p:nvPr/>
        </p:nvPicPr>
        <p:blipFill>
          <a:blip r:embed="rId3"/>
          <a:stretch>
            <a:fillRect/>
          </a:stretch>
        </p:blipFill>
        <p:spPr>
          <a:xfrm>
            <a:off x="5364088" y="3124320"/>
            <a:ext cx="2138638" cy="1730134"/>
          </a:xfrm>
          <a:prstGeom prst="rect">
            <a:avLst/>
          </a:prstGeom>
        </p:spPr>
      </p:pic>
      <p:pic>
        <p:nvPicPr>
          <p:cNvPr id="7" name="Picture 6">
            <a:extLst>
              <a:ext uri="{FF2B5EF4-FFF2-40B4-BE49-F238E27FC236}">
                <a16:creationId xmlns:a16="http://schemas.microsoft.com/office/drawing/2014/main" id="{AB538712-B83B-42A2-FDAA-57D71B07EF6F}"/>
              </a:ext>
            </a:extLst>
          </p:cNvPr>
          <p:cNvPicPr>
            <a:picLocks noChangeAspect="1"/>
          </p:cNvPicPr>
          <p:nvPr/>
        </p:nvPicPr>
        <p:blipFill>
          <a:blip r:embed="rId4"/>
          <a:stretch>
            <a:fillRect/>
          </a:stretch>
        </p:blipFill>
        <p:spPr>
          <a:xfrm>
            <a:off x="1187624" y="3121064"/>
            <a:ext cx="2333059" cy="1606984"/>
          </a:xfrm>
          <a:prstGeom prst="rect">
            <a:avLst/>
          </a:prstGeom>
        </p:spPr>
      </p:pic>
    </p:spTree>
    <p:extLst>
      <p:ext uri="{BB962C8B-B14F-4D97-AF65-F5344CB8AC3E}">
        <p14:creationId xmlns:p14="http://schemas.microsoft.com/office/powerpoint/2010/main" val="3265803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8515E9-9656-84D9-1DA7-20AEFDEBB468}"/>
              </a:ext>
            </a:extLst>
          </p:cNvPr>
          <p:cNvSpPr>
            <a:spLocks noGrp="1"/>
          </p:cNvSpPr>
          <p:nvPr>
            <p:ph type="title"/>
          </p:nvPr>
        </p:nvSpPr>
        <p:spPr/>
        <p:txBody>
          <a:bodyPr/>
          <a:lstStyle/>
          <a:p>
            <a:r>
              <a:rPr lang="en-US" dirty="0"/>
              <a:t>Blockchains vs Databases</a:t>
            </a:r>
            <a:endParaRPr lang="en-AU" dirty="0"/>
          </a:p>
        </p:txBody>
      </p:sp>
      <p:sp>
        <p:nvSpPr>
          <p:cNvPr id="4" name="Slide Number Placeholder 3">
            <a:extLst>
              <a:ext uri="{FF2B5EF4-FFF2-40B4-BE49-F238E27FC236}">
                <a16:creationId xmlns:a16="http://schemas.microsoft.com/office/drawing/2014/main" id="{3D31B3C8-A0D7-FC68-F11C-8ACAF355501F}"/>
              </a:ext>
            </a:extLst>
          </p:cNvPr>
          <p:cNvSpPr>
            <a:spLocks noGrp="1"/>
          </p:cNvSpPr>
          <p:nvPr>
            <p:ph type="sldNum" sz="quarter" idx="11"/>
          </p:nvPr>
        </p:nvSpPr>
        <p:spPr/>
        <p:txBody>
          <a:bodyPr/>
          <a:lstStyle/>
          <a:p>
            <a:fld id="{2ABE124A-B5C5-46E0-B944-45307B126769}" type="slidenum">
              <a:rPr lang="en-AU" smtClean="0"/>
              <a:pPr/>
              <a:t>11</a:t>
            </a:fld>
            <a:r>
              <a:rPr lang="en-AU"/>
              <a:t>  |</a:t>
            </a:r>
            <a:endParaRPr lang="en-AU" dirty="0"/>
          </a:p>
        </p:txBody>
      </p:sp>
      <p:graphicFrame>
        <p:nvGraphicFramePr>
          <p:cNvPr id="7" name="Table 7">
            <a:extLst>
              <a:ext uri="{FF2B5EF4-FFF2-40B4-BE49-F238E27FC236}">
                <a16:creationId xmlns:a16="http://schemas.microsoft.com/office/drawing/2014/main" id="{E633C428-A327-96C4-48B6-5990B5E719DE}"/>
              </a:ext>
            </a:extLst>
          </p:cNvPr>
          <p:cNvGraphicFramePr>
            <a:graphicFrameLocks noGrp="1"/>
          </p:cNvGraphicFramePr>
          <p:nvPr>
            <p:extLst>
              <p:ext uri="{D42A27DB-BD31-4B8C-83A1-F6EECF244321}">
                <p14:modId xmlns:p14="http://schemas.microsoft.com/office/powerpoint/2010/main" val="2491039794"/>
              </p:ext>
            </p:extLst>
          </p:nvPr>
        </p:nvGraphicFramePr>
        <p:xfrm>
          <a:off x="267382" y="915566"/>
          <a:ext cx="8372530" cy="3835400"/>
        </p:xfrm>
        <a:graphic>
          <a:graphicData uri="http://schemas.openxmlformats.org/drawingml/2006/table">
            <a:tbl>
              <a:tblPr firstRow="1" bandRow="1">
                <a:tableStyleId>{5C22544A-7EE6-4342-B048-85BDC9FD1C3A}</a:tableStyleId>
              </a:tblPr>
              <a:tblGrid>
                <a:gridCol w="2007235">
                  <a:extLst>
                    <a:ext uri="{9D8B030D-6E8A-4147-A177-3AD203B41FA5}">
                      <a16:colId xmlns:a16="http://schemas.microsoft.com/office/drawing/2014/main" val="4262705140"/>
                    </a:ext>
                  </a:extLst>
                </a:gridCol>
                <a:gridCol w="1505295">
                  <a:extLst>
                    <a:ext uri="{9D8B030D-6E8A-4147-A177-3AD203B41FA5}">
                      <a16:colId xmlns:a16="http://schemas.microsoft.com/office/drawing/2014/main" val="3476219133"/>
                    </a:ext>
                  </a:extLst>
                </a:gridCol>
                <a:gridCol w="1260000">
                  <a:extLst>
                    <a:ext uri="{9D8B030D-6E8A-4147-A177-3AD203B41FA5}">
                      <a16:colId xmlns:a16="http://schemas.microsoft.com/office/drawing/2014/main" val="483519688"/>
                    </a:ext>
                  </a:extLst>
                </a:gridCol>
                <a:gridCol w="1800000">
                  <a:extLst>
                    <a:ext uri="{9D8B030D-6E8A-4147-A177-3AD203B41FA5}">
                      <a16:colId xmlns:a16="http://schemas.microsoft.com/office/drawing/2014/main" val="1164415599"/>
                    </a:ext>
                  </a:extLst>
                </a:gridCol>
                <a:gridCol w="1800000">
                  <a:extLst>
                    <a:ext uri="{9D8B030D-6E8A-4147-A177-3AD203B41FA5}">
                      <a16:colId xmlns:a16="http://schemas.microsoft.com/office/drawing/2014/main" val="1476534220"/>
                    </a:ext>
                  </a:extLst>
                </a:gridCol>
              </a:tblGrid>
              <a:tr h="370840">
                <a:tc>
                  <a:txBody>
                    <a:bodyPr/>
                    <a:lstStyle/>
                    <a:p>
                      <a:endParaRPr lang="en-AU" sz="1600" dirty="0"/>
                    </a:p>
                  </a:txBody>
                  <a:tcPr/>
                </a:tc>
                <a:tc>
                  <a:txBody>
                    <a:bodyPr/>
                    <a:lstStyle/>
                    <a:p>
                      <a:r>
                        <a:rPr lang="en-AU" sz="1600" dirty="0"/>
                        <a:t>Blockchains</a:t>
                      </a:r>
                    </a:p>
                  </a:txBody>
                  <a:tcPr/>
                </a:tc>
                <a:tc>
                  <a:txBody>
                    <a:bodyPr/>
                    <a:lstStyle/>
                    <a:p>
                      <a:r>
                        <a:rPr lang="en-AU" sz="1600" dirty="0"/>
                        <a:t>Centralised Databases</a:t>
                      </a:r>
                    </a:p>
                  </a:txBody>
                  <a:tcPr/>
                </a:tc>
                <a:tc>
                  <a:txBody>
                    <a:bodyPr/>
                    <a:lstStyle/>
                    <a:p>
                      <a:r>
                        <a:rPr lang="en-AU" sz="1600" dirty="0"/>
                        <a:t>Distributed DBs (Master-Slave)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Distributed DBs (Master-Master)</a:t>
                      </a:r>
                    </a:p>
                  </a:txBody>
                  <a:tcPr/>
                </a:tc>
                <a:extLst>
                  <a:ext uri="{0D108BD9-81ED-4DB2-BD59-A6C34878D82A}">
                    <a16:rowId xmlns:a16="http://schemas.microsoft.com/office/drawing/2014/main" val="638096119"/>
                  </a:ext>
                </a:extLst>
              </a:tr>
              <a:tr h="370840">
                <a:tc>
                  <a:txBody>
                    <a:bodyPr/>
                    <a:lstStyle/>
                    <a:p>
                      <a:r>
                        <a:rPr lang="en-AU" sz="1600" b="1" dirty="0"/>
                        <a:t>Storage</a:t>
                      </a:r>
                    </a:p>
                  </a:txBody>
                  <a:tcPr/>
                </a:tc>
                <a:tc>
                  <a:txBody>
                    <a:bodyPr/>
                    <a:lstStyle/>
                    <a:p>
                      <a:r>
                        <a:rPr lang="en-AU" sz="1600" dirty="0"/>
                        <a:t>Replicated</a:t>
                      </a:r>
                    </a:p>
                  </a:txBody>
                  <a:tcPr/>
                </a:tc>
                <a:tc>
                  <a:txBody>
                    <a:bodyPr/>
                    <a:lstStyle/>
                    <a:p>
                      <a:r>
                        <a:rPr lang="en-AU" sz="1600" dirty="0"/>
                        <a:t>None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Replicated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Replicated &amp; Shards</a:t>
                      </a:r>
                    </a:p>
                  </a:txBody>
                  <a:tcPr/>
                </a:tc>
                <a:extLst>
                  <a:ext uri="{0D108BD9-81ED-4DB2-BD59-A6C34878D82A}">
                    <a16:rowId xmlns:a16="http://schemas.microsoft.com/office/drawing/2014/main" val="340245614"/>
                  </a:ext>
                </a:extLst>
              </a:tr>
              <a:tr h="370840">
                <a:tc>
                  <a:txBody>
                    <a:bodyPr/>
                    <a:lstStyle/>
                    <a:p>
                      <a:r>
                        <a:rPr lang="en-AU" sz="1600" b="1" dirty="0"/>
                        <a:t>Behaviour</a:t>
                      </a:r>
                    </a:p>
                  </a:txBody>
                  <a:tcPr/>
                </a:tc>
                <a:tc>
                  <a:txBody>
                    <a:bodyPr/>
                    <a:lstStyle/>
                    <a:p>
                      <a:r>
                        <a:rPr lang="en-AU" sz="1600" dirty="0"/>
                        <a:t>Like a log</a:t>
                      </a:r>
                    </a:p>
                    <a:p>
                      <a:r>
                        <a:rPr lang="en-AU" sz="1600" dirty="0"/>
                        <a:t>Based on consensus</a:t>
                      </a:r>
                    </a:p>
                  </a:txBody>
                  <a:tcPr/>
                </a:tc>
                <a:tc>
                  <a:txBody>
                    <a:bodyPr/>
                    <a:lstStyle/>
                    <a:p>
                      <a:r>
                        <a:rPr lang="en-AU" sz="1600" dirty="0"/>
                        <a:t>CRUD operations</a:t>
                      </a:r>
                    </a:p>
                  </a:txBody>
                  <a:tcPr/>
                </a:tc>
                <a:tc>
                  <a:txBody>
                    <a:bodyPr/>
                    <a:lstStyle/>
                    <a:p>
                      <a:r>
                        <a:rPr lang="en-AU" sz="1600" dirty="0"/>
                        <a:t>CRUD operations on Master</a:t>
                      </a:r>
                    </a:p>
                    <a:p>
                      <a:r>
                        <a:rPr lang="en-AU" sz="1600" dirty="0"/>
                        <a:t>Log sent to slave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CRUD operations on any Master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Distributed TXs</a:t>
                      </a:r>
                    </a:p>
                  </a:txBody>
                  <a:tcPr/>
                </a:tc>
                <a:extLst>
                  <a:ext uri="{0D108BD9-81ED-4DB2-BD59-A6C34878D82A}">
                    <a16:rowId xmlns:a16="http://schemas.microsoft.com/office/drawing/2014/main" val="1846200346"/>
                  </a:ext>
                </a:extLst>
              </a:tr>
              <a:tr h="370840">
                <a:tc>
                  <a:txBody>
                    <a:bodyPr/>
                    <a:lstStyle/>
                    <a:p>
                      <a:r>
                        <a:rPr lang="en-AU" sz="1600" b="1" dirty="0"/>
                        <a:t>ACID properties</a:t>
                      </a:r>
                    </a:p>
                  </a:txBody>
                  <a:tcPr/>
                </a:tc>
                <a:tc>
                  <a:txBody>
                    <a:bodyPr/>
                    <a:lstStyle/>
                    <a:p>
                      <a:r>
                        <a:rPr lang="en-AU" sz="1600" dirty="0"/>
                        <a:t>ACI, but D???</a:t>
                      </a:r>
                    </a:p>
                  </a:txBody>
                  <a:tcPr/>
                </a:tc>
                <a:tc>
                  <a:txBody>
                    <a:bodyPr/>
                    <a:lstStyle/>
                    <a:p>
                      <a:r>
                        <a:rPr lang="en-AU" sz="1600" dirty="0"/>
                        <a:t>All</a:t>
                      </a:r>
                    </a:p>
                  </a:txBody>
                  <a:tcPr/>
                </a:tc>
                <a:tc>
                  <a:txBody>
                    <a:bodyPr/>
                    <a:lstStyle/>
                    <a:p>
                      <a:r>
                        <a:rPr lang="en-AU" sz="1600" dirty="0"/>
                        <a:t>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All</a:t>
                      </a:r>
                    </a:p>
                  </a:txBody>
                  <a:tcPr/>
                </a:tc>
                <a:extLst>
                  <a:ext uri="{0D108BD9-81ED-4DB2-BD59-A6C34878D82A}">
                    <a16:rowId xmlns:a16="http://schemas.microsoft.com/office/drawing/2014/main" val="2852983178"/>
                  </a:ext>
                </a:extLst>
              </a:tr>
              <a:tr h="370840">
                <a:tc>
                  <a:txBody>
                    <a:bodyPr/>
                    <a:lstStyle/>
                    <a:p>
                      <a:r>
                        <a:rPr lang="en-AU" sz="1600" b="1" dirty="0"/>
                        <a:t>Trust</a:t>
                      </a:r>
                    </a:p>
                  </a:txBody>
                  <a:tcPr/>
                </a:tc>
                <a:tc>
                  <a:txBody>
                    <a:bodyPr/>
                    <a:lstStyle/>
                    <a:p>
                      <a:r>
                        <a:rPr lang="en-AU" sz="1600" dirty="0"/>
                        <a:t>Decentralised</a:t>
                      </a:r>
                    </a:p>
                  </a:txBody>
                  <a:tcPr/>
                </a:tc>
                <a:tc>
                  <a:txBody>
                    <a:bodyPr/>
                    <a:lstStyle/>
                    <a:p>
                      <a:r>
                        <a:rPr lang="en-AU" sz="1600" dirty="0"/>
                        <a:t>Centralised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Centralised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Centralised</a:t>
                      </a:r>
                    </a:p>
                  </a:txBody>
                  <a:tcPr/>
                </a:tc>
                <a:extLst>
                  <a:ext uri="{0D108BD9-81ED-4DB2-BD59-A6C34878D82A}">
                    <a16:rowId xmlns:a16="http://schemas.microsoft.com/office/drawing/2014/main" val="705078026"/>
                  </a:ext>
                </a:extLst>
              </a:tr>
              <a:tr h="370840">
                <a:tc>
                  <a:txBody>
                    <a:bodyPr/>
                    <a:lstStyle/>
                    <a:p>
                      <a:r>
                        <a:rPr lang="en-AU" sz="1600" b="1" dirty="0"/>
                        <a:t>Read performance</a:t>
                      </a:r>
                    </a:p>
                  </a:txBody>
                  <a:tcPr/>
                </a:tc>
                <a:tc>
                  <a:txBody>
                    <a:bodyPr/>
                    <a:lstStyle/>
                    <a:p>
                      <a:r>
                        <a:rPr lang="en-AU" sz="1600" dirty="0"/>
                        <a:t>High</a:t>
                      </a:r>
                    </a:p>
                  </a:txBody>
                  <a:tcPr/>
                </a:tc>
                <a:tc>
                  <a:txBody>
                    <a:bodyPr/>
                    <a:lstStyle/>
                    <a:p>
                      <a:r>
                        <a:rPr lang="en-AU" sz="1600" dirty="0"/>
                        <a:t>Medium</a:t>
                      </a:r>
                    </a:p>
                  </a:txBody>
                  <a:tcPr/>
                </a:tc>
                <a:tc>
                  <a:txBody>
                    <a:bodyPr/>
                    <a:lstStyle/>
                    <a:p>
                      <a:r>
                        <a:rPr lang="en-AU" sz="1600" dirty="0"/>
                        <a:t>High</a:t>
                      </a:r>
                    </a:p>
                  </a:txBody>
                  <a:tcPr/>
                </a:tc>
                <a:tc>
                  <a:txBody>
                    <a:bodyPr/>
                    <a:lstStyle/>
                    <a:p>
                      <a:r>
                        <a:rPr lang="en-AU" sz="1600" dirty="0"/>
                        <a:t>High</a:t>
                      </a:r>
                    </a:p>
                  </a:txBody>
                  <a:tcPr/>
                </a:tc>
                <a:extLst>
                  <a:ext uri="{0D108BD9-81ED-4DB2-BD59-A6C34878D82A}">
                    <a16:rowId xmlns:a16="http://schemas.microsoft.com/office/drawing/2014/main" val="2112039364"/>
                  </a:ext>
                </a:extLst>
              </a:tr>
              <a:tr h="370840">
                <a:tc>
                  <a:txBody>
                    <a:bodyPr/>
                    <a:lstStyle/>
                    <a:p>
                      <a:r>
                        <a:rPr lang="en-AU" sz="1600" b="1" dirty="0"/>
                        <a:t>Write performance</a:t>
                      </a:r>
                    </a:p>
                  </a:txBody>
                  <a:tcPr/>
                </a:tc>
                <a:tc>
                  <a:txBody>
                    <a:bodyPr/>
                    <a:lstStyle/>
                    <a:p>
                      <a:r>
                        <a:rPr lang="en-AU" sz="1600" dirty="0"/>
                        <a:t>Low</a:t>
                      </a:r>
                    </a:p>
                  </a:txBody>
                  <a:tcPr/>
                </a:tc>
                <a:tc>
                  <a:txBody>
                    <a:bodyPr/>
                    <a:lstStyle/>
                    <a:p>
                      <a:r>
                        <a:rPr lang="en-AU" sz="1600" dirty="0"/>
                        <a:t>High</a:t>
                      </a:r>
                    </a:p>
                  </a:txBody>
                  <a:tcPr/>
                </a:tc>
                <a:tc>
                  <a:txBody>
                    <a:bodyPr/>
                    <a:lstStyle/>
                    <a:p>
                      <a:r>
                        <a:rPr lang="en-AU" sz="1600" dirty="0"/>
                        <a:t>High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Medium</a:t>
                      </a:r>
                    </a:p>
                  </a:txBody>
                  <a:tcPr/>
                </a:tc>
                <a:extLst>
                  <a:ext uri="{0D108BD9-81ED-4DB2-BD59-A6C34878D82A}">
                    <a16:rowId xmlns:a16="http://schemas.microsoft.com/office/drawing/2014/main" val="119537224"/>
                  </a:ext>
                </a:extLst>
              </a:tr>
              <a:tr h="370840">
                <a:tc>
                  <a:txBody>
                    <a:bodyPr/>
                    <a:lstStyle/>
                    <a:p>
                      <a:r>
                        <a:rPr lang="en-AU" sz="1600" b="1" dirty="0"/>
                        <a:t>Availability</a:t>
                      </a:r>
                    </a:p>
                  </a:txBody>
                  <a:tcPr/>
                </a:tc>
                <a:tc>
                  <a:txBody>
                    <a:bodyPr/>
                    <a:lstStyle/>
                    <a:p>
                      <a:r>
                        <a:rPr lang="en-AU" sz="1600" dirty="0"/>
                        <a:t>Very high</a:t>
                      </a:r>
                    </a:p>
                  </a:txBody>
                  <a:tcPr/>
                </a:tc>
                <a:tc>
                  <a:txBody>
                    <a:bodyPr/>
                    <a:lstStyle/>
                    <a:p>
                      <a:r>
                        <a:rPr lang="en-AU" sz="1600" dirty="0"/>
                        <a:t>Low</a:t>
                      </a:r>
                    </a:p>
                  </a:txBody>
                  <a:tcPr/>
                </a:tc>
                <a:tc>
                  <a:txBody>
                    <a:bodyPr/>
                    <a:lstStyle/>
                    <a:p>
                      <a:r>
                        <a:rPr lang="en-AU" sz="1600" dirty="0"/>
                        <a:t>Medium</a:t>
                      </a:r>
                    </a:p>
                  </a:txBody>
                  <a:tcPr/>
                </a:tc>
                <a:tc>
                  <a:txBody>
                    <a:bodyPr/>
                    <a:lstStyle/>
                    <a:p>
                      <a:r>
                        <a:rPr lang="en-AU" sz="1600" dirty="0"/>
                        <a:t>High</a:t>
                      </a:r>
                    </a:p>
                  </a:txBody>
                  <a:tcPr/>
                </a:tc>
                <a:extLst>
                  <a:ext uri="{0D108BD9-81ED-4DB2-BD59-A6C34878D82A}">
                    <a16:rowId xmlns:a16="http://schemas.microsoft.com/office/drawing/2014/main" val="1545297768"/>
                  </a:ext>
                </a:extLst>
              </a:tr>
            </a:tbl>
          </a:graphicData>
        </a:graphic>
      </p:graphicFrame>
    </p:spTree>
    <p:extLst>
      <p:ext uri="{BB962C8B-B14F-4D97-AF65-F5344CB8AC3E}">
        <p14:creationId xmlns:p14="http://schemas.microsoft.com/office/powerpoint/2010/main" val="1826152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42243"/>
            <a:ext cx="8640960" cy="639365"/>
          </a:xfrm>
        </p:spPr>
        <p:txBody>
          <a:bodyPr/>
          <a:lstStyle/>
          <a:p>
            <a:r>
              <a:rPr lang="en-AU"/>
              <a:t>Blockchain vs Cloud Storage </a:t>
            </a:r>
          </a:p>
        </p:txBody>
      </p:sp>
      <p:sp>
        <p:nvSpPr>
          <p:cNvPr id="6" name="Slide Number Placeholder 5"/>
          <p:cNvSpPr>
            <a:spLocks noGrp="1"/>
          </p:cNvSpPr>
          <p:nvPr>
            <p:ph type="sldNum" sz="quarter" idx="11"/>
          </p:nvPr>
        </p:nvSpPr>
        <p:spPr>
          <a:xfrm>
            <a:off x="253577" y="4878250"/>
            <a:ext cx="288789" cy="95510"/>
          </a:xfrm>
        </p:spPr>
        <p:txBody>
          <a:bodyPr/>
          <a:lstStyle/>
          <a:p>
            <a:fld id="{FFF7CBAA-22EA-41CE-9725-C57ED0CEBC27}" type="slidenum">
              <a:rPr lang="en-AU" smtClean="0"/>
              <a:pPr/>
              <a:t>12</a:t>
            </a:fld>
            <a:r>
              <a:rPr lang="en-AU"/>
              <a:t>  |</a:t>
            </a:r>
          </a:p>
        </p:txBody>
      </p:sp>
      <p:graphicFrame>
        <p:nvGraphicFramePr>
          <p:cNvPr id="3" name="Table 4">
            <a:extLst>
              <a:ext uri="{FF2B5EF4-FFF2-40B4-BE49-F238E27FC236}">
                <a16:creationId xmlns:a16="http://schemas.microsoft.com/office/drawing/2014/main" id="{56746FA8-7DE4-150C-693A-0C46F8974439}"/>
              </a:ext>
            </a:extLst>
          </p:cNvPr>
          <p:cNvGraphicFramePr>
            <a:graphicFrameLocks noGrp="1"/>
          </p:cNvGraphicFramePr>
          <p:nvPr>
            <p:extLst>
              <p:ext uri="{D42A27DB-BD31-4B8C-83A1-F6EECF244321}">
                <p14:modId xmlns:p14="http://schemas.microsoft.com/office/powerpoint/2010/main" val="2352723496"/>
              </p:ext>
            </p:extLst>
          </p:nvPr>
        </p:nvGraphicFramePr>
        <p:xfrm>
          <a:off x="422529" y="952470"/>
          <a:ext cx="8298942" cy="3779520"/>
        </p:xfrm>
        <a:graphic>
          <a:graphicData uri="http://schemas.openxmlformats.org/drawingml/2006/table">
            <a:tbl>
              <a:tblPr firstRow="1" bandRow="1">
                <a:tableStyleId>{5C22544A-7EE6-4342-B048-85BDC9FD1C3A}</a:tableStyleId>
              </a:tblPr>
              <a:tblGrid>
                <a:gridCol w="1917223">
                  <a:extLst>
                    <a:ext uri="{9D8B030D-6E8A-4147-A177-3AD203B41FA5}">
                      <a16:colId xmlns:a16="http://schemas.microsoft.com/office/drawing/2014/main" val="111714335"/>
                    </a:ext>
                  </a:extLst>
                </a:gridCol>
                <a:gridCol w="3744416">
                  <a:extLst>
                    <a:ext uri="{9D8B030D-6E8A-4147-A177-3AD203B41FA5}">
                      <a16:colId xmlns:a16="http://schemas.microsoft.com/office/drawing/2014/main" val="3599345108"/>
                    </a:ext>
                  </a:extLst>
                </a:gridCol>
                <a:gridCol w="2637303">
                  <a:extLst>
                    <a:ext uri="{9D8B030D-6E8A-4147-A177-3AD203B41FA5}">
                      <a16:colId xmlns:a16="http://schemas.microsoft.com/office/drawing/2014/main" val="3096829077"/>
                    </a:ext>
                  </a:extLst>
                </a:gridCol>
              </a:tblGrid>
              <a:tr h="370840">
                <a:tc>
                  <a:txBody>
                    <a:bodyPr/>
                    <a:lstStyle/>
                    <a:p>
                      <a:pPr algn="ctr"/>
                      <a:endParaRPr lang="en-AU" sz="2000" dirty="0">
                        <a:latin typeface="Calibri" panose="020F0502020204030204" pitchFamily="34" charset="0"/>
                        <a:cs typeface="Calibri" panose="020F0502020204030204" pitchFamily="34" charset="0"/>
                      </a:endParaRPr>
                    </a:p>
                  </a:txBody>
                  <a:tcPr/>
                </a:tc>
                <a:tc>
                  <a:txBody>
                    <a:bodyPr/>
                    <a:lstStyle/>
                    <a:p>
                      <a:pPr algn="ctr"/>
                      <a:r>
                        <a:rPr lang="en-AU" sz="2000" dirty="0">
                          <a:latin typeface="Calibri" panose="020F0502020204030204" pitchFamily="34" charset="0"/>
                          <a:cs typeface="Calibri" panose="020F0502020204030204" pitchFamily="34" charset="0"/>
                        </a:rPr>
                        <a:t>Blockchains</a:t>
                      </a:r>
                    </a:p>
                  </a:txBody>
                  <a:tcPr/>
                </a:tc>
                <a:tc>
                  <a:txBody>
                    <a:bodyPr/>
                    <a:lstStyle/>
                    <a:p>
                      <a:pPr algn="ctr"/>
                      <a:r>
                        <a:rPr lang="en-AU" sz="2000" dirty="0">
                          <a:latin typeface="Calibri" panose="020F0502020204030204" pitchFamily="34" charset="0"/>
                          <a:cs typeface="Calibri" panose="020F0502020204030204" pitchFamily="34" charset="0"/>
                        </a:rPr>
                        <a:t>Cloud Storage</a:t>
                      </a:r>
                    </a:p>
                  </a:txBody>
                  <a:tcPr/>
                </a:tc>
                <a:extLst>
                  <a:ext uri="{0D108BD9-81ED-4DB2-BD59-A6C34878D82A}">
                    <a16:rowId xmlns:a16="http://schemas.microsoft.com/office/drawing/2014/main" val="33449395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latin typeface="Calibri" panose="020F0502020204030204" pitchFamily="34" charset="0"/>
                          <a:cs typeface="Calibri" panose="020F0502020204030204" pitchFamily="34" charset="0"/>
                        </a:rPr>
                        <a:t>Trust</a:t>
                      </a:r>
                    </a:p>
                  </a:txBody>
                  <a:tcPr/>
                </a:tc>
                <a:tc>
                  <a:txBody>
                    <a:bodyPr/>
                    <a:lstStyle/>
                    <a:p>
                      <a:r>
                        <a:rPr lang="en-AU" sz="2000" dirty="0"/>
                        <a:t>Decentralised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latin typeface="Calibri" panose="020F0502020204030204" pitchFamily="34" charset="0"/>
                          <a:cs typeface="Calibri" panose="020F0502020204030204" pitchFamily="34" charset="0"/>
                        </a:rPr>
                        <a:t>Centralised</a:t>
                      </a:r>
                      <a:endParaRPr lang="en-US" sz="20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54225529"/>
                  </a:ext>
                </a:extLst>
              </a:tr>
              <a:tr h="370840">
                <a:tc>
                  <a:txBody>
                    <a:bodyPr/>
                    <a:lstStyle/>
                    <a:p>
                      <a:r>
                        <a:rPr lang="en-AU" sz="2000" b="1" dirty="0">
                          <a:latin typeface="Calibri" panose="020F0502020204030204" pitchFamily="34" charset="0"/>
                          <a:cs typeface="Calibri" panose="020F0502020204030204" pitchFamily="34" charset="0"/>
                        </a:rPr>
                        <a:t>Management</a:t>
                      </a:r>
                    </a:p>
                  </a:txBody>
                  <a:tcPr/>
                </a:tc>
                <a:tc>
                  <a:txBody>
                    <a:bodyPr/>
                    <a:lstStyle/>
                    <a:p>
                      <a:r>
                        <a:rPr lang="en-AU" sz="2000" dirty="0">
                          <a:latin typeface="Calibri" panose="020F0502020204030204" pitchFamily="34" charset="0"/>
                          <a:cs typeface="Calibri" panose="020F0502020204030204" pitchFamily="34" charset="0"/>
                        </a:rPr>
                        <a:t>Users host</a:t>
                      </a:r>
                    </a:p>
                  </a:txBody>
                  <a:tcPr/>
                </a:tc>
                <a:tc>
                  <a:txBody>
                    <a:bodyPr/>
                    <a:lstStyle/>
                    <a:p>
                      <a:r>
                        <a:rPr lang="en-AU" sz="2000" dirty="0">
                          <a:latin typeface="Calibri" panose="020F0502020204030204" pitchFamily="34" charset="0"/>
                          <a:cs typeface="Calibri" panose="020F0502020204030204" pitchFamily="34" charset="0"/>
                        </a:rPr>
                        <a:t>Cloud provider</a:t>
                      </a:r>
                    </a:p>
                  </a:txBody>
                  <a:tcPr/>
                </a:tc>
                <a:extLst>
                  <a:ext uri="{0D108BD9-81ED-4DB2-BD59-A6C34878D82A}">
                    <a16:rowId xmlns:a16="http://schemas.microsoft.com/office/drawing/2014/main" val="18631485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b="1" dirty="0">
                          <a:latin typeface="Calibri" panose="020F0502020204030204" pitchFamily="34" charset="0"/>
                          <a:cs typeface="Calibri" panose="020F0502020204030204" pitchFamily="34" charset="0"/>
                        </a:rPr>
                        <a:t>Data ownership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dirty="0">
                          <a:latin typeface="Calibri" panose="020F0502020204030204" pitchFamily="34" charset="0"/>
                          <a:cs typeface="Calibri" panose="020F0502020204030204" pitchFamily="34" charset="0"/>
                        </a:rPr>
                        <a:t>Public BCs – Nobody owns &amp; unregulated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dirty="0">
                          <a:latin typeface="Calibri" panose="020F0502020204030204" pitchFamily="34" charset="0"/>
                          <a:cs typeface="Calibri" panose="020F0502020204030204" pitchFamily="34" charset="0"/>
                        </a:rPr>
                        <a:t>Users owns, but </a:t>
                      </a:r>
                      <a:r>
                        <a:rPr lang="en-AU" sz="2000" b="0" i="0" dirty="0">
                          <a:solidFill>
                            <a:srgbClr val="111111"/>
                          </a:solidFill>
                          <a:effectLst/>
                          <a:latin typeface="Calibri" panose="020F0502020204030204" pitchFamily="34" charset="0"/>
                          <a:cs typeface="Calibri" panose="020F0502020204030204" pitchFamily="34" charset="0"/>
                        </a:rPr>
                        <a:t>data sovereignty concerns</a:t>
                      </a:r>
                      <a:endParaRPr lang="en-AU" sz="20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946648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latin typeface="Calibri" panose="020F0502020204030204" pitchFamily="34" charset="0"/>
                          <a:cs typeface="Calibri" panose="020F0502020204030204" pitchFamily="34" charset="0"/>
                        </a:rPr>
                        <a:t>Data integrity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Calibri" panose="020F0502020204030204" pitchFamily="34" charset="0"/>
                          <a:cs typeface="Calibri" panose="020F0502020204030204" pitchFamily="34" charset="0"/>
                        </a:rPr>
                        <a:t>High</a:t>
                      </a:r>
                      <a:r>
                        <a:rPr lang="en-US" sz="2000" baseline="0" dirty="0">
                          <a:latin typeface="Calibri" panose="020F0502020204030204" pitchFamily="34" charset="0"/>
                          <a:cs typeface="Calibri" panose="020F0502020204030204" pitchFamily="34" charset="0"/>
                        </a:rPr>
                        <a:t> (probabilistic)</a:t>
                      </a:r>
                      <a:endParaRPr lang="en-US" sz="2000" dirty="0">
                        <a:latin typeface="Calibri" panose="020F0502020204030204" pitchFamily="34" charset="0"/>
                        <a:cs typeface="Calibri" panose="020F0502020204030204" pitchFamily="34" charset="0"/>
                      </a:endParaRPr>
                    </a:p>
                  </a:txBody>
                  <a:tcPr/>
                </a:tc>
                <a:tc>
                  <a:txBody>
                    <a:bodyPr/>
                    <a:lstStyle/>
                    <a:p>
                      <a:r>
                        <a:rPr lang="en-AU" sz="2000" dirty="0">
                          <a:latin typeface="Calibri" panose="020F0502020204030204" pitchFamily="34" charset="0"/>
                          <a:cs typeface="Calibri" panose="020F0502020204030204" pitchFamily="34" charset="0"/>
                        </a:rPr>
                        <a:t>Low</a:t>
                      </a:r>
                    </a:p>
                  </a:txBody>
                  <a:tcPr/>
                </a:tc>
                <a:extLst>
                  <a:ext uri="{0D108BD9-81ED-4DB2-BD59-A6C34878D82A}">
                    <a16:rowId xmlns:a16="http://schemas.microsoft.com/office/drawing/2014/main" val="1083480573"/>
                  </a:ext>
                </a:extLst>
              </a:tr>
              <a:tr h="370840">
                <a:tc>
                  <a:txBody>
                    <a:bodyPr/>
                    <a:lstStyle/>
                    <a:p>
                      <a:r>
                        <a:rPr lang="en-AU" sz="2000" b="1" dirty="0">
                          <a:latin typeface="Calibri" panose="020F0502020204030204" pitchFamily="34" charset="0"/>
                          <a:cs typeface="Calibri" panose="020F0502020204030204" pitchFamily="34" charset="0"/>
                        </a:rPr>
                        <a:t>Performance &amp; scalability</a:t>
                      </a:r>
                    </a:p>
                  </a:txBody>
                  <a:tcPr/>
                </a:tc>
                <a:tc>
                  <a:txBody>
                    <a:bodyPr/>
                    <a:lstStyle/>
                    <a:p>
                      <a:r>
                        <a:rPr lang="en-AU" sz="2000" dirty="0">
                          <a:latin typeface="Calibri" panose="020F0502020204030204" pitchFamily="34" charset="0"/>
                          <a:cs typeface="Calibri" panose="020F0502020204030204" pitchFamily="34" charset="0"/>
                        </a:rPr>
                        <a:t>Low</a:t>
                      </a:r>
                    </a:p>
                  </a:txBody>
                  <a:tcPr/>
                </a:tc>
                <a:tc>
                  <a:txBody>
                    <a:bodyPr/>
                    <a:lstStyle/>
                    <a:p>
                      <a:r>
                        <a:rPr lang="en-AU" sz="2000" dirty="0">
                          <a:latin typeface="Calibri" panose="020F0502020204030204" pitchFamily="34" charset="0"/>
                          <a:cs typeface="Calibri" panose="020F0502020204030204" pitchFamily="34" charset="0"/>
                        </a:rPr>
                        <a:t>High</a:t>
                      </a:r>
                    </a:p>
                  </a:txBody>
                  <a:tcPr/>
                </a:tc>
                <a:extLst>
                  <a:ext uri="{0D108BD9-81ED-4DB2-BD59-A6C34878D82A}">
                    <a16:rowId xmlns:a16="http://schemas.microsoft.com/office/drawing/2014/main" val="2641819533"/>
                  </a:ext>
                </a:extLst>
              </a:tr>
              <a:tr h="370840">
                <a:tc>
                  <a:txBody>
                    <a:bodyPr/>
                    <a:lstStyle/>
                    <a:p>
                      <a:r>
                        <a:rPr lang="en-AU" sz="2000" b="1" dirty="0">
                          <a:latin typeface="Calibri" panose="020F0502020204030204" pitchFamily="34" charset="0"/>
                          <a:cs typeface="Calibri" panose="020F0502020204030204" pitchFamily="34" charset="0"/>
                        </a:rPr>
                        <a:t>Availability</a:t>
                      </a:r>
                    </a:p>
                  </a:txBody>
                  <a:tcPr/>
                </a:tc>
                <a:tc>
                  <a:txBody>
                    <a:bodyPr/>
                    <a:lstStyle/>
                    <a:p>
                      <a:r>
                        <a:rPr lang="en-AU" sz="2000" dirty="0">
                          <a:latin typeface="Calibri" panose="020F0502020204030204" pitchFamily="34" charset="0"/>
                          <a:cs typeface="Calibri" panose="020F0502020204030204" pitchFamily="34" charset="0"/>
                        </a:rPr>
                        <a:t>Very high</a:t>
                      </a:r>
                    </a:p>
                  </a:txBody>
                  <a:tcPr/>
                </a:tc>
                <a:tc>
                  <a:txBody>
                    <a:bodyPr/>
                    <a:lstStyle/>
                    <a:p>
                      <a:r>
                        <a:rPr lang="en-AU" sz="2000" dirty="0">
                          <a:latin typeface="Calibri" panose="020F0502020204030204" pitchFamily="34" charset="0"/>
                          <a:cs typeface="Calibri" panose="020F0502020204030204" pitchFamily="34" charset="0"/>
                        </a:rPr>
                        <a:t>High</a:t>
                      </a:r>
                    </a:p>
                  </a:txBody>
                  <a:tcPr/>
                </a:tc>
                <a:extLst>
                  <a:ext uri="{0D108BD9-81ED-4DB2-BD59-A6C34878D82A}">
                    <a16:rowId xmlns:a16="http://schemas.microsoft.com/office/drawing/2014/main" val="21036041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b="1" dirty="0">
                          <a:latin typeface="Calibri" panose="020F0502020204030204" pitchFamily="34" charset="0"/>
                          <a:cs typeface="Calibri" panose="020F0502020204030204" pitchFamily="34" charset="0"/>
                        </a:rPr>
                        <a:t>Cost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dirty="0">
                          <a:latin typeface="Calibri" panose="020F0502020204030204" pitchFamily="34" charset="0"/>
                          <a:cs typeface="Calibri" panose="020F0502020204030204" pitchFamily="34" charset="0"/>
                        </a:rPr>
                        <a:t>High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dirty="0">
                          <a:latin typeface="Calibri" panose="020F0502020204030204" pitchFamily="34" charset="0"/>
                          <a:cs typeface="Calibri" panose="020F0502020204030204" pitchFamily="34" charset="0"/>
                        </a:rPr>
                        <a:t>Low</a:t>
                      </a:r>
                    </a:p>
                  </a:txBody>
                  <a:tcPr/>
                </a:tc>
                <a:extLst>
                  <a:ext uri="{0D108BD9-81ED-4DB2-BD59-A6C34878D82A}">
                    <a16:rowId xmlns:a16="http://schemas.microsoft.com/office/drawing/2014/main" val="4124573471"/>
                  </a:ext>
                </a:extLst>
              </a:tr>
            </a:tbl>
          </a:graphicData>
        </a:graphic>
      </p:graphicFrame>
    </p:spTree>
    <p:extLst>
      <p:ext uri="{BB962C8B-B14F-4D97-AF65-F5344CB8AC3E}">
        <p14:creationId xmlns:p14="http://schemas.microsoft.com/office/powerpoint/2010/main" val="3597349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14AE2F-95CF-B5AB-BB13-BDAE31F2FABE}"/>
              </a:ext>
            </a:extLst>
          </p:cNvPr>
          <p:cNvSpPr>
            <a:spLocks noGrp="1"/>
          </p:cNvSpPr>
          <p:nvPr>
            <p:ph idx="1"/>
          </p:nvPr>
        </p:nvSpPr>
        <p:spPr>
          <a:xfrm>
            <a:off x="251522" y="987573"/>
            <a:ext cx="8640958" cy="3574285"/>
          </a:xfrm>
        </p:spPr>
        <p:txBody>
          <a:bodyPr/>
          <a:lstStyle/>
          <a:p>
            <a:r>
              <a:rPr lang="en-US" dirty="0"/>
              <a:t>Users access data stored on others’ computers connected via a P2P network</a:t>
            </a:r>
          </a:p>
          <a:p>
            <a:pPr lvl="1"/>
            <a:r>
              <a:rPr lang="en-US" dirty="0"/>
              <a:t>BitTorrent, IPFS (</a:t>
            </a:r>
            <a:r>
              <a:rPr lang="en-US" dirty="0" err="1"/>
              <a:t>InterPlanetary</a:t>
            </a:r>
            <a:r>
              <a:rPr lang="en-US" dirty="0"/>
              <a:t> File System), </a:t>
            </a:r>
            <a:r>
              <a:rPr lang="en-US" dirty="0" err="1"/>
              <a:t>Storj</a:t>
            </a:r>
            <a:endParaRPr lang="en-US" dirty="0"/>
          </a:p>
          <a:p>
            <a:endParaRPr lang="en-US" dirty="0"/>
          </a:p>
        </p:txBody>
      </p:sp>
      <p:sp>
        <p:nvSpPr>
          <p:cNvPr id="2" name="Title 1"/>
          <p:cNvSpPr>
            <a:spLocks noGrp="1"/>
          </p:cNvSpPr>
          <p:nvPr>
            <p:ph type="title"/>
          </p:nvPr>
        </p:nvSpPr>
        <p:spPr>
          <a:xfrm>
            <a:off x="251520" y="242243"/>
            <a:ext cx="8640960" cy="639365"/>
          </a:xfrm>
        </p:spPr>
        <p:txBody>
          <a:bodyPr/>
          <a:lstStyle/>
          <a:p>
            <a:r>
              <a:rPr lang="en-US" dirty="0"/>
              <a:t>Blockchain vs Peer-to-Peer Data Storage </a:t>
            </a:r>
          </a:p>
        </p:txBody>
      </p:sp>
      <p:sp>
        <p:nvSpPr>
          <p:cNvPr id="7" name="Slide Number Placeholder 6"/>
          <p:cNvSpPr>
            <a:spLocks noGrp="1"/>
          </p:cNvSpPr>
          <p:nvPr>
            <p:ph type="sldNum" sz="quarter" idx="11"/>
          </p:nvPr>
        </p:nvSpPr>
        <p:spPr>
          <a:xfrm>
            <a:off x="253577" y="4878250"/>
            <a:ext cx="288789" cy="95510"/>
          </a:xfrm>
        </p:spPr>
        <p:txBody>
          <a:bodyPr/>
          <a:lstStyle/>
          <a:p>
            <a:fld id="{FFF7CBAA-22EA-41CE-9725-C57ED0CEBC27}" type="slidenum">
              <a:rPr lang="en-AU" smtClean="0"/>
              <a:pPr/>
              <a:t>13</a:t>
            </a:fld>
            <a:r>
              <a:rPr lang="en-AU"/>
              <a:t>  |</a:t>
            </a:r>
          </a:p>
        </p:txBody>
      </p:sp>
      <p:graphicFrame>
        <p:nvGraphicFramePr>
          <p:cNvPr id="9" name="Table 9">
            <a:extLst>
              <a:ext uri="{FF2B5EF4-FFF2-40B4-BE49-F238E27FC236}">
                <a16:creationId xmlns:a16="http://schemas.microsoft.com/office/drawing/2014/main" id="{A8896C42-9870-D933-0517-993A2874A0F2}"/>
              </a:ext>
            </a:extLst>
          </p:cNvPr>
          <p:cNvGraphicFramePr>
            <a:graphicFrameLocks noGrp="1"/>
          </p:cNvGraphicFramePr>
          <p:nvPr>
            <p:extLst>
              <p:ext uri="{D42A27DB-BD31-4B8C-83A1-F6EECF244321}">
                <p14:modId xmlns:p14="http://schemas.microsoft.com/office/powerpoint/2010/main" val="2385795536"/>
              </p:ext>
            </p:extLst>
          </p:nvPr>
        </p:nvGraphicFramePr>
        <p:xfrm>
          <a:off x="407233" y="2018210"/>
          <a:ext cx="8333302" cy="2860040"/>
        </p:xfrm>
        <a:graphic>
          <a:graphicData uri="http://schemas.openxmlformats.org/drawingml/2006/table">
            <a:tbl>
              <a:tblPr firstRow="1" bandRow="1">
                <a:tableStyleId>{5C22544A-7EE6-4342-B048-85BDC9FD1C3A}</a:tableStyleId>
              </a:tblPr>
              <a:tblGrid>
                <a:gridCol w="2747673">
                  <a:extLst>
                    <a:ext uri="{9D8B030D-6E8A-4147-A177-3AD203B41FA5}">
                      <a16:colId xmlns:a16="http://schemas.microsoft.com/office/drawing/2014/main" val="398453556"/>
                    </a:ext>
                  </a:extLst>
                </a:gridCol>
                <a:gridCol w="2807862">
                  <a:extLst>
                    <a:ext uri="{9D8B030D-6E8A-4147-A177-3AD203B41FA5}">
                      <a16:colId xmlns:a16="http://schemas.microsoft.com/office/drawing/2014/main" val="474549751"/>
                    </a:ext>
                  </a:extLst>
                </a:gridCol>
                <a:gridCol w="2777767">
                  <a:extLst>
                    <a:ext uri="{9D8B030D-6E8A-4147-A177-3AD203B41FA5}">
                      <a16:colId xmlns:a16="http://schemas.microsoft.com/office/drawing/2014/main" val="394152742"/>
                    </a:ext>
                  </a:extLst>
                </a:gridCol>
              </a:tblGrid>
              <a:tr h="139040">
                <a:tc>
                  <a:txBody>
                    <a:bodyPr/>
                    <a:lstStyle/>
                    <a:p>
                      <a:pPr algn="ctr"/>
                      <a:endParaRPr lang="en-AU" sz="1800" dirty="0">
                        <a:latin typeface="Calibri" panose="020F0502020204030204" pitchFamily="34" charset="0"/>
                        <a:cs typeface="Calibri" panose="020F0502020204030204" pitchFamily="34" charset="0"/>
                      </a:endParaRPr>
                    </a:p>
                  </a:txBody>
                  <a:tcPr/>
                </a:tc>
                <a:tc>
                  <a:txBody>
                    <a:bodyPr/>
                    <a:lstStyle/>
                    <a:p>
                      <a:pPr algn="ctr"/>
                      <a:r>
                        <a:rPr lang="en-AU" sz="1800" dirty="0">
                          <a:latin typeface="Calibri" panose="020F0502020204030204" pitchFamily="34" charset="0"/>
                          <a:cs typeface="Calibri" panose="020F0502020204030204" pitchFamily="34" charset="0"/>
                        </a:rPr>
                        <a:t>Blockchain</a:t>
                      </a:r>
                    </a:p>
                  </a:txBody>
                  <a:tcPr/>
                </a:tc>
                <a:tc>
                  <a:txBody>
                    <a:bodyPr/>
                    <a:lstStyle/>
                    <a:p>
                      <a:pPr algn="ctr"/>
                      <a:r>
                        <a:rPr lang="en-AU" sz="1800" dirty="0">
                          <a:latin typeface="Calibri" panose="020F0502020204030204" pitchFamily="34" charset="0"/>
                          <a:cs typeface="Calibri" panose="020F0502020204030204" pitchFamily="34" charset="0"/>
                        </a:rPr>
                        <a:t>P2P Data Storage</a:t>
                      </a:r>
                    </a:p>
                  </a:txBody>
                  <a:tcPr/>
                </a:tc>
                <a:extLst>
                  <a:ext uri="{0D108BD9-81ED-4DB2-BD59-A6C34878D82A}">
                    <a16:rowId xmlns:a16="http://schemas.microsoft.com/office/drawing/2014/main" val="38442219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Calibri" panose="020F0502020204030204" pitchFamily="34" charset="0"/>
                          <a:cs typeface="Calibri" panose="020F0502020204030204" pitchFamily="34" charset="0"/>
                        </a:rPr>
                        <a:t>Trust</a:t>
                      </a:r>
                    </a:p>
                  </a:txBody>
                  <a:tcPr/>
                </a:tc>
                <a:tc>
                  <a:txBody>
                    <a:bodyPr/>
                    <a:lstStyle/>
                    <a:p>
                      <a:r>
                        <a:rPr lang="en-AU" sz="1800" dirty="0"/>
                        <a:t>Decentralised</a:t>
                      </a:r>
                    </a:p>
                  </a:txBody>
                  <a:tcPr/>
                </a:tc>
                <a:tc>
                  <a:txBody>
                    <a:bodyPr/>
                    <a:lstStyle/>
                    <a:p>
                      <a:r>
                        <a:rPr lang="en-AU" sz="1800" dirty="0"/>
                        <a:t>Decentralised</a:t>
                      </a:r>
                    </a:p>
                  </a:txBody>
                  <a:tcPr/>
                </a:tc>
                <a:extLst>
                  <a:ext uri="{0D108BD9-81ED-4DB2-BD59-A6C34878D82A}">
                    <a16:rowId xmlns:a16="http://schemas.microsoft.com/office/drawing/2014/main" val="8318837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b="1" dirty="0">
                          <a:latin typeface="Calibri" panose="020F0502020204030204" pitchFamily="34" charset="0"/>
                          <a:cs typeface="Calibri" panose="020F0502020204030204" pitchFamily="34" charset="0"/>
                        </a:rPr>
                        <a:t>Management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latin typeface="Calibri" panose="020F0502020204030204" pitchFamily="34" charset="0"/>
                          <a:cs typeface="Calibri" panose="020F0502020204030204" pitchFamily="34" charset="0"/>
                        </a:rPr>
                        <a:t>Users host &amp; independently verify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latin typeface="Calibri" panose="020F0502020204030204" pitchFamily="34" charset="0"/>
                          <a:cs typeface="Calibri" panose="020F0502020204030204" pitchFamily="34" charset="0"/>
                        </a:rPr>
                        <a:t>Users host &amp; can independently verify data</a:t>
                      </a:r>
                    </a:p>
                  </a:txBody>
                  <a:tcPr/>
                </a:tc>
                <a:extLst>
                  <a:ext uri="{0D108BD9-81ED-4DB2-BD59-A6C34878D82A}">
                    <a16:rowId xmlns:a16="http://schemas.microsoft.com/office/drawing/2014/main" val="41440792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Calibri" panose="020F0502020204030204" pitchFamily="34" charset="0"/>
                          <a:cs typeface="Calibri" panose="020F0502020204030204" pitchFamily="34" charset="0"/>
                        </a:rPr>
                        <a:t>Data integrity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High </a:t>
                      </a:r>
                      <a:r>
                        <a:rPr lang="en-US" sz="1800" baseline="0" dirty="0">
                          <a:latin typeface="Calibri" panose="020F0502020204030204" pitchFamily="34" charset="0"/>
                          <a:cs typeface="Calibri" panose="020F0502020204030204" pitchFamily="34" charset="0"/>
                        </a:rPr>
                        <a:t>(probabilistic)</a:t>
                      </a:r>
                      <a:endParaRPr lang="en-US" sz="180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Medium</a:t>
                      </a:r>
                    </a:p>
                  </a:txBody>
                  <a:tcPr/>
                </a:tc>
                <a:extLst>
                  <a:ext uri="{0D108BD9-81ED-4DB2-BD59-A6C34878D82A}">
                    <a16:rowId xmlns:a16="http://schemas.microsoft.com/office/drawing/2014/main" val="16139361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Calibri" panose="020F0502020204030204" pitchFamily="34" charset="0"/>
                          <a:cs typeface="Calibri" panose="020F0502020204030204" pitchFamily="34" charset="0"/>
                        </a:rPr>
                        <a:t>Availability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Very high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anose="020F0502020204030204" pitchFamily="34" charset="0"/>
                          <a:cs typeface="Calibri" panose="020F0502020204030204" pitchFamily="34" charset="0"/>
                        </a:rPr>
                        <a:t>Low for unpopular data</a:t>
                      </a:r>
                    </a:p>
                  </a:txBody>
                  <a:tcPr/>
                </a:tc>
                <a:extLst>
                  <a:ext uri="{0D108BD9-81ED-4DB2-BD59-A6C34878D82A}">
                    <a16:rowId xmlns:a16="http://schemas.microsoft.com/office/drawing/2014/main" val="4421896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b="1" dirty="0">
                          <a:latin typeface="Calibri" panose="020F0502020204030204" pitchFamily="34" charset="0"/>
                          <a:cs typeface="Calibri" panose="020F0502020204030204" pitchFamily="34" charset="0"/>
                        </a:rPr>
                        <a:t>Performance &amp; scalability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latin typeface="Calibri" panose="020F0502020204030204" pitchFamily="34" charset="0"/>
                          <a:cs typeface="Calibri" panose="020F0502020204030204" pitchFamily="34" charset="0"/>
                        </a:rPr>
                        <a:t>Low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latin typeface="Calibri" panose="020F0502020204030204" pitchFamily="34" charset="0"/>
                          <a:cs typeface="Calibri" panose="020F0502020204030204" pitchFamily="34" charset="0"/>
                        </a:rPr>
                        <a:t>Medium</a:t>
                      </a:r>
                    </a:p>
                  </a:txBody>
                  <a:tcPr/>
                </a:tc>
                <a:extLst>
                  <a:ext uri="{0D108BD9-81ED-4DB2-BD59-A6C34878D82A}">
                    <a16:rowId xmlns:a16="http://schemas.microsoft.com/office/drawing/2014/main" val="8607103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b="1" dirty="0">
                          <a:latin typeface="Calibri" panose="020F0502020204030204" pitchFamily="34" charset="0"/>
                          <a:cs typeface="Calibri" panose="020F0502020204030204" pitchFamily="34" charset="0"/>
                        </a:rPr>
                        <a:t>Cost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latin typeface="Calibri" panose="020F0502020204030204" pitchFamily="34" charset="0"/>
                          <a:cs typeface="Calibri" panose="020F0502020204030204" pitchFamily="34" charset="0"/>
                        </a:rPr>
                        <a:t>High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latin typeface="Calibri" panose="020F0502020204030204" pitchFamily="34" charset="0"/>
                          <a:cs typeface="Calibri" panose="020F0502020204030204" pitchFamily="34" charset="0"/>
                        </a:rPr>
                        <a:t>Medium</a:t>
                      </a:r>
                    </a:p>
                  </a:txBody>
                  <a:tcPr/>
                </a:tc>
                <a:extLst>
                  <a:ext uri="{0D108BD9-81ED-4DB2-BD59-A6C34878D82A}">
                    <a16:rowId xmlns:a16="http://schemas.microsoft.com/office/drawing/2014/main" val="406209998"/>
                  </a:ext>
                </a:extLst>
              </a:tr>
            </a:tbl>
          </a:graphicData>
        </a:graphic>
      </p:graphicFrame>
    </p:spTree>
    <p:extLst>
      <p:ext uri="{BB962C8B-B14F-4D97-AF65-F5344CB8AC3E}">
        <p14:creationId xmlns:p14="http://schemas.microsoft.com/office/powerpoint/2010/main" val="2314583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44A2E8-B0F8-FC27-FB93-F8B29C3AE39B}"/>
              </a:ext>
            </a:extLst>
          </p:cNvPr>
          <p:cNvSpPr>
            <a:spLocks noGrp="1"/>
          </p:cNvSpPr>
          <p:nvPr>
            <p:ph idx="1"/>
          </p:nvPr>
        </p:nvSpPr>
        <p:spPr/>
        <p:txBody>
          <a:bodyPr>
            <a:normAutofit/>
          </a:bodyPr>
          <a:lstStyle/>
          <a:p>
            <a:r>
              <a:rPr lang="en-AU" dirty="0"/>
              <a:t>Fault-tolerant services that maintain state across replicated servers</a:t>
            </a:r>
          </a:p>
          <a:p>
            <a:pPr lvl="1"/>
            <a:r>
              <a:rPr lang="en-AU" dirty="0"/>
              <a:t>Same start state, inputs in same order, outputs, &amp; end state</a:t>
            </a:r>
          </a:p>
        </p:txBody>
      </p:sp>
      <p:sp>
        <p:nvSpPr>
          <p:cNvPr id="3" name="Title 2">
            <a:extLst>
              <a:ext uri="{FF2B5EF4-FFF2-40B4-BE49-F238E27FC236}">
                <a16:creationId xmlns:a16="http://schemas.microsoft.com/office/drawing/2014/main" id="{13042D58-FBC9-E70B-CA01-D40F4A80E3EC}"/>
              </a:ext>
            </a:extLst>
          </p:cNvPr>
          <p:cNvSpPr>
            <a:spLocks noGrp="1"/>
          </p:cNvSpPr>
          <p:nvPr>
            <p:ph type="title"/>
          </p:nvPr>
        </p:nvSpPr>
        <p:spPr/>
        <p:txBody>
          <a:bodyPr/>
          <a:lstStyle/>
          <a:p>
            <a:r>
              <a:rPr lang="en-US" dirty="0"/>
              <a:t>Blockchains vs Replicated State Machines</a:t>
            </a:r>
            <a:endParaRPr lang="en-AU" dirty="0"/>
          </a:p>
        </p:txBody>
      </p:sp>
      <p:sp>
        <p:nvSpPr>
          <p:cNvPr id="4" name="Slide Number Placeholder 3">
            <a:extLst>
              <a:ext uri="{FF2B5EF4-FFF2-40B4-BE49-F238E27FC236}">
                <a16:creationId xmlns:a16="http://schemas.microsoft.com/office/drawing/2014/main" id="{B905B7A0-F4AF-1854-0753-69A4006A5B9C}"/>
              </a:ext>
            </a:extLst>
          </p:cNvPr>
          <p:cNvSpPr>
            <a:spLocks noGrp="1"/>
          </p:cNvSpPr>
          <p:nvPr>
            <p:ph type="sldNum" sz="quarter" idx="11"/>
          </p:nvPr>
        </p:nvSpPr>
        <p:spPr/>
        <p:txBody>
          <a:bodyPr/>
          <a:lstStyle/>
          <a:p>
            <a:fld id="{2ABE124A-B5C5-46E0-B944-45307B126769}" type="slidenum">
              <a:rPr lang="en-AU" smtClean="0"/>
              <a:pPr/>
              <a:t>14</a:t>
            </a:fld>
            <a:r>
              <a:rPr lang="en-AU"/>
              <a:t>  |</a:t>
            </a:r>
            <a:endParaRPr lang="en-AU" dirty="0"/>
          </a:p>
        </p:txBody>
      </p:sp>
      <p:graphicFrame>
        <p:nvGraphicFramePr>
          <p:cNvPr id="5" name="Table 5">
            <a:extLst>
              <a:ext uri="{FF2B5EF4-FFF2-40B4-BE49-F238E27FC236}">
                <a16:creationId xmlns:a16="http://schemas.microsoft.com/office/drawing/2014/main" id="{F2E13E66-9A44-3DBC-C702-4FD4B5A29B0A}"/>
              </a:ext>
            </a:extLst>
          </p:cNvPr>
          <p:cNvGraphicFramePr>
            <a:graphicFrameLocks noGrp="1"/>
          </p:cNvGraphicFramePr>
          <p:nvPr>
            <p:extLst>
              <p:ext uri="{D42A27DB-BD31-4B8C-83A1-F6EECF244321}">
                <p14:modId xmlns:p14="http://schemas.microsoft.com/office/powerpoint/2010/main" val="1113195719"/>
              </p:ext>
            </p:extLst>
          </p:nvPr>
        </p:nvGraphicFramePr>
        <p:xfrm>
          <a:off x="251520" y="1745714"/>
          <a:ext cx="8532584" cy="2842260"/>
        </p:xfrm>
        <a:graphic>
          <a:graphicData uri="http://schemas.openxmlformats.org/drawingml/2006/table">
            <a:tbl>
              <a:tblPr firstRow="1" bandRow="1">
                <a:tableStyleId>{5C22544A-7EE6-4342-B048-85BDC9FD1C3A}</a:tableStyleId>
              </a:tblPr>
              <a:tblGrid>
                <a:gridCol w="1584176">
                  <a:extLst>
                    <a:ext uri="{9D8B030D-6E8A-4147-A177-3AD203B41FA5}">
                      <a16:colId xmlns:a16="http://schemas.microsoft.com/office/drawing/2014/main" val="653804290"/>
                    </a:ext>
                  </a:extLst>
                </a:gridCol>
                <a:gridCol w="3672408">
                  <a:extLst>
                    <a:ext uri="{9D8B030D-6E8A-4147-A177-3AD203B41FA5}">
                      <a16:colId xmlns:a16="http://schemas.microsoft.com/office/drawing/2014/main" val="236869670"/>
                    </a:ext>
                  </a:extLst>
                </a:gridCol>
                <a:gridCol w="3276000">
                  <a:extLst>
                    <a:ext uri="{9D8B030D-6E8A-4147-A177-3AD203B41FA5}">
                      <a16:colId xmlns:a16="http://schemas.microsoft.com/office/drawing/2014/main" val="263431412"/>
                    </a:ext>
                  </a:extLst>
                </a:gridCol>
              </a:tblGrid>
              <a:tr h="370840">
                <a:tc>
                  <a:txBody>
                    <a:bodyPr/>
                    <a:lstStyle/>
                    <a:p>
                      <a:endParaRPr lang="en-AU" sz="1800" dirty="0"/>
                    </a:p>
                  </a:txBody>
                  <a:tcPr/>
                </a:tc>
                <a:tc>
                  <a:txBody>
                    <a:bodyPr/>
                    <a:lstStyle/>
                    <a:p>
                      <a:pPr algn="ctr"/>
                      <a:r>
                        <a:rPr lang="en-US" sz="1800" dirty="0"/>
                        <a:t>Blockchains</a:t>
                      </a:r>
                      <a:endParaRPr lang="en-AU" sz="1800" dirty="0"/>
                    </a:p>
                  </a:txBody>
                  <a:tcPr/>
                </a:tc>
                <a:tc>
                  <a:txBody>
                    <a:bodyPr/>
                    <a:lstStyle/>
                    <a:p>
                      <a:pPr algn="ctr"/>
                      <a:r>
                        <a:rPr lang="en-US" sz="1800" dirty="0"/>
                        <a:t>Replicated State Machines</a:t>
                      </a:r>
                      <a:endParaRPr lang="en-AU" sz="1800" dirty="0"/>
                    </a:p>
                  </a:txBody>
                  <a:tcPr/>
                </a:tc>
                <a:extLst>
                  <a:ext uri="{0D108BD9-81ED-4DB2-BD59-A6C34878D82A}">
                    <a16:rowId xmlns:a16="http://schemas.microsoft.com/office/drawing/2014/main" val="21102337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dirty="0"/>
                        <a:t>Replication</a:t>
                      </a:r>
                    </a:p>
                  </a:txBody>
                  <a:tcPr marL="61722" marR="61722" marT="34290" marB="34290"/>
                </a:tc>
                <a:tc>
                  <a:txBody>
                    <a:bodyPr/>
                    <a:lstStyle/>
                    <a:p>
                      <a:r>
                        <a:rPr lang="en-US" sz="1800" baseline="0" dirty="0"/>
                        <a:t>Replicated state &amp; </a:t>
                      </a:r>
                      <a:r>
                        <a:rPr lang="en-US" sz="1800" dirty="0"/>
                        <a:t>TXs</a:t>
                      </a:r>
                    </a:p>
                  </a:txBody>
                  <a:tcPr marL="61722" marR="61722" marT="34290" marB="34290"/>
                </a:tc>
                <a:tc>
                  <a:txBody>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aseline="0" dirty="0"/>
                        <a:t>Replicated state &amp; </a:t>
                      </a:r>
                      <a:r>
                        <a:rPr lang="en-US" sz="1800" dirty="0"/>
                        <a:t>state updates</a:t>
                      </a:r>
                      <a:endParaRPr lang="en-US" sz="1800" baseline="0" dirty="0"/>
                    </a:p>
                  </a:txBody>
                  <a:tcPr marL="61722" marR="61722" marT="34290" marB="34290"/>
                </a:tc>
                <a:extLst>
                  <a:ext uri="{0D108BD9-81ED-4DB2-BD59-A6C34878D82A}">
                    <a16:rowId xmlns:a16="http://schemas.microsoft.com/office/drawing/2014/main" val="28691597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baseline="0" dirty="0"/>
                        <a:t>Fault Tolerance</a:t>
                      </a:r>
                    </a:p>
                  </a:txBody>
                  <a:tcPr marL="61722" marR="61722" marT="34290" marB="34290"/>
                </a:tc>
                <a:tc>
                  <a:txBody>
                    <a:bodyPr/>
                    <a:lstStyle/>
                    <a:p>
                      <a:r>
                        <a:rPr lang="en-US" sz="1800" baseline="0" dirty="0"/>
                        <a:t>Very high</a:t>
                      </a:r>
                    </a:p>
                  </a:txBody>
                  <a:tcPr marL="61722" marR="61722" marT="34290" marB="34290"/>
                </a:tc>
                <a:tc>
                  <a:txBody>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aseline="0" dirty="0"/>
                        <a:t>High</a:t>
                      </a:r>
                    </a:p>
                  </a:txBody>
                  <a:tcPr marL="61722" marR="61722" marT="34290" marB="34290"/>
                </a:tc>
                <a:extLst>
                  <a:ext uri="{0D108BD9-81ED-4DB2-BD59-A6C34878D82A}">
                    <a16:rowId xmlns:a16="http://schemas.microsoft.com/office/drawing/2014/main" val="412547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baseline="0"/>
                        <a:t>Consensus</a:t>
                      </a:r>
                    </a:p>
                  </a:txBody>
                  <a:tcPr marL="61722" marR="61722" marT="34290" marB="34290"/>
                </a:tc>
                <a:tc>
                  <a:txBody>
                    <a:bodyPr/>
                    <a:lstStyle/>
                    <a:p>
                      <a:r>
                        <a:rPr lang="en-US" sz="1800" dirty="0"/>
                        <a:t>Only 1 among</a:t>
                      </a:r>
                      <a:r>
                        <a:rPr lang="en-US" sz="1800" baseline="0" dirty="0"/>
                        <a:t> conflicting proposed TXs is included</a:t>
                      </a:r>
                      <a:endParaRPr lang="en-US" sz="1800" dirty="0"/>
                    </a:p>
                  </a:txBody>
                  <a:tcPr marL="61722" marR="61722" marT="34290" marB="34290"/>
                </a:tc>
                <a:tc>
                  <a:txBody>
                    <a:bodyPr/>
                    <a:lstStyle/>
                    <a:p>
                      <a:pPr marL="0" lvl="0" indent="0">
                        <a:buFont typeface="Arial"/>
                        <a:buNone/>
                      </a:pPr>
                      <a:r>
                        <a:rPr lang="en-US" sz="1800" dirty="0"/>
                        <a:t>Ensure only 1 client acquires</a:t>
                      </a:r>
                      <a:r>
                        <a:rPr lang="en-US" sz="1800" baseline="0" dirty="0"/>
                        <a:t> a lock</a:t>
                      </a:r>
                      <a:endParaRPr lang="en-US" sz="1800" dirty="0"/>
                    </a:p>
                  </a:txBody>
                  <a:tcPr marL="61722" marR="61722" marT="34290" marB="34290"/>
                </a:tc>
                <a:extLst>
                  <a:ext uri="{0D108BD9-81ED-4DB2-BD59-A6C34878D82A}">
                    <a16:rowId xmlns:a16="http://schemas.microsoft.com/office/drawing/2014/main" val="2470536876"/>
                  </a:ext>
                </a:extLst>
              </a:tr>
              <a:tr h="370840">
                <a:tc>
                  <a:txBody>
                    <a:bodyPr/>
                    <a:lstStyle/>
                    <a:p>
                      <a:pPr algn="l"/>
                      <a:r>
                        <a:rPr lang="en-US" sz="1800" b="1" dirty="0"/>
                        <a:t>Voting</a:t>
                      </a:r>
                    </a:p>
                  </a:txBody>
                  <a:tcPr marL="61722" marR="61722" marT="34290" marB="34290"/>
                </a:tc>
                <a:tc>
                  <a:txBody>
                    <a:bodyPr/>
                    <a:lstStyle/>
                    <a:p>
                      <a:pPr marL="0" marR="0" indent="0" algn="l" defTabSz="713232" rtl="0" eaLnBrk="1" fontAlgn="auto" latinLnBrk="0" hangingPunct="1">
                        <a:lnSpc>
                          <a:spcPct val="100000"/>
                        </a:lnSpc>
                        <a:spcBef>
                          <a:spcPts val="0"/>
                        </a:spcBef>
                        <a:spcAft>
                          <a:spcPts val="0"/>
                        </a:spcAft>
                        <a:buClrTx/>
                        <a:buSzTx/>
                        <a:buFontTx/>
                        <a:buNone/>
                        <a:tabLst/>
                        <a:defRPr/>
                      </a:pPr>
                      <a:r>
                        <a:rPr lang="en-US" sz="1800" dirty="0"/>
                        <a:t>Large</a:t>
                      </a:r>
                      <a:r>
                        <a:rPr lang="en-US" sz="1800" baseline="0" dirty="0"/>
                        <a:t> portion of nodes must agree</a:t>
                      </a:r>
                      <a:endParaRPr lang="en-US" sz="1800" dirty="0"/>
                    </a:p>
                  </a:txBody>
                  <a:tcPr marL="61722" marR="61722" marT="34290" marB="34290"/>
                </a:tc>
                <a:tc>
                  <a:txBody>
                    <a:bodyPr/>
                    <a:lstStyle/>
                    <a:p>
                      <a:pPr marL="0" marR="0" indent="0" algn="l" defTabSz="713232" rtl="0" eaLnBrk="1" fontAlgn="auto" latinLnBrk="0" hangingPunct="1">
                        <a:lnSpc>
                          <a:spcPct val="100000"/>
                        </a:lnSpc>
                        <a:spcBef>
                          <a:spcPts val="0"/>
                        </a:spcBef>
                        <a:spcAft>
                          <a:spcPts val="0"/>
                        </a:spcAft>
                        <a:buClrTx/>
                        <a:buSzTx/>
                        <a:buFontTx/>
                        <a:buNone/>
                        <a:tabLst/>
                        <a:defRPr/>
                      </a:pPr>
                      <a:r>
                        <a:rPr lang="en-US" sz="1800" dirty="0"/>
                        <a:t>A quorum of voters</a:t>
                      </a:r>
                    </a:p>
                  </a:txBody>
                  <a:tcPr marL="61722" marR="61722" marT="34290" marB="34290"/>
                </a:tc>
                <a:extLst>
                  <a:ext uri="{0D108BD9-81ED-4DB2-BD59-A6C34878D82A}">
                    <a16:rowId xmlns:a16="http://schemas.microsoft.com/office/drawing/2014/main" val="17229865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mn-lt"/>
                          <a:ea typeface="+mn-ea"/>
                          <a:cs typeface="+mn-cs"/>
                        </a:rPr>
                        <a:t>Facilitation</a:t>
                      </a:r>
                      <a:endParaRPr lang="en-US" sz="1800" b="1" dirty="0"/>
                    </a:p>
                  </a:txBody>
                  <a:tcPr marL="61722" marR="61722"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Blocks</a:t>
                      </a:r>
                      <a:r>
                        <a:rPr lang="en-US" sz="1800" baseline="0" dirty="0"/>
                        <a:t> &amp; TXs are totally ordered</a:t>
                      </a:r>
                      <a:endParaRPr lang="en-US" sz="1800" dirty="0"/>
                    </a:p>
                  </a:txBody>
                  <a:tcPr marL="61722" marR="61722" marT="34290" marB="34290"/>
                </a:tc>
                <a:tc>
                  <a:txBody>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dirty="0"/>
                        <a:t>TXs </a:t>
                      </a:r>
                      <a:r>
                        <a:rPr lang="en-US" sz="1800" baseline="0" dirty="0"/>
                        <a:t>are ordered</a:t>
                      </a:r>
                      <a:endParaRPr lang="en-US" sz="1800" dirty="0"/>
                    </a:p>
                  </a:txBody>
                  <a:tcPr marL="61722" marR="61722" marT="34290" marB="34290"/>
                </a:tc>
                <a:extLst>
                  <a:ext uri="{0D108BD9-81ED-4DB2-BD59-A6C34878D82A}">
                    <a16:rowId xmlns:a16="http://schemas.microsoft.com/office/drawing/2014/main" val="697249578"/>
                  </a:ext>
                </a:extLst>
              </a:tr>
              <a:tr h="370840">
                <a:tc>
                  <a:txBody>
                    <a:bodyPr/>
                    <a:lstStyle/>
                    <a:p>
                      <a:pPr algn="l"/>
                      <a:r>
                        <a:rPr lang="en-US" sz="1800" b="1" dirty="0"/>
                        <a:t>Performance</a:t>
                      </a:r>
                    </a:p>
                  </a:txBody>
                  <a:tcPr marL="61722" marR="61722" marT="34290" marB="34290"/>
                </a:tc>
                <a:tc>
                  <a:txBody>
                    <a:bodyPr/>
                    <a:lstStyle/>
                    <a:p>
                      <a:r>
                        <a:rPr lang="en-US" sz="1800" dirty="0"/>
                        <a:t>Low</a:t>
                      </a:r>
                    </a:p>
                  </a:txBody>
                  <a:tcPr marL="61722" marR="61722" marT="34290" marB="34290"/>
                </a:tc>
                <a:tc>
                  <a:txBody>
                    <a:bodyPr/>
                    <a:lstStyle/>
                    <a:p>
                      <a:r>
                        <a:rPr lang="en-US" sz="1800" dirty="0"/>
                        <a:t>Medium</a:t>
                      </a:r>
                    </a:p>
                  </a:txBody>
                  <a:tcPr marL="61722" marR="61722" marT="34290" marB="34290"/>
                </a:tc>
                <a:extLst>
                  <a:ext uri="{0D108BD9-81ED-4DB2-BD59-A6C34878D82A}">
                    <a16:rowId xmlns:a16="http://schemas.microsoft.com/office/drawing/2014/main" val="777316127"/>
                  </a:ext>
                </a:extLst>
              </a:tr>
            </a:tbl>
          </a:graphicData>
        </a:graphic>
      </p:graphicFrame>
    </p:spTree>
    <p:extLst>
      <p:ext uri="{BB962C8B-B14F-4D97-AF65-F5344CB8AC3E}">
        <p14:creationId xmlns:p14="http://schemas.microsoft.com/office/powerpoint/2010/main" val="1168418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ED12D9-C7A7-8D57-D128-03210EC75BD2}"/>
              </a:ext>
            </a:extLst>
          </p:cNvPr>
          <p:cNvSpPr>
            <a:spLocks noGrp="1"/>
          </p:cNvSpPr>
          <p:nvPr>
            <p:ph idx="1"/>
          </p:nvPr>
        </p:nvSpPr>
        <p:spPr>
          <a:xfrm>
            <a:off x="251522" y="987573"/>
            <a:ext cx="8640958" cy="3744417"/>
          </a:xfrm>
        </p:spPr>
        <p:txBody>
          <a:bodyPr>
            <a:normAutofit/>
          </a:bodyPr>
          <a:lstStyle/>
          <a:p>
            <a:r>
              <a:rPr lang="en-AU" dirty="0"/>
              <a:t>What sort of data storage option will you choose for following requirements?</a:t>
            </a:r>
          </a:p>
          <a:p>
            <a:pPr marL="673200" lvl="1" indent="-457200">
              <a:buFont typeface="+mj-lt"/>
              <a:buAutoNum type="arabicPeriod"/>
            </a:pPr>
            <a:r>
              <a:rPr lang="en-AU" dirty="0"/>
              <a:t>High-volume &amp; high-velocity data needing integrity</a:t>
            </a:r>
          </a:p>
          <a:p>
            <a:pPr marL="925200" lvl="2" indent="-457200"/>
            <a:r>
              <a:rPr lang="en-AU" dirty="0">
                <a:solidFill>
                  <a:srgbClr val="0070C0"/>
                </a:solidFill>
              </a:rPr>
              <a:t>Cloud storage</a:t>
            </a:r>
          </a:p>
          <a:p>
            <a:pPr marL="673200" lvl="1" indent="-457200">
              <a:buFont typeface="+mj-lt"/>
              <a:buAutoNum type="arabicPeriod"/>
            </a:pPr>
            <a:r>
              <a:rPr lang="en-AU" dirty="0"/>
              <a:t>Low-volume &amp; high-velocity data needing integrity</a:t>
            </a:r>
          </a:p>
          <a:p>
            <a:pPr marL="925200" lvl="2" indent="-457200"/>
            <a:r>
              <a:rPr lang="en-AU" dirty="0">
                <a:solidFill>
                  <a:srgbClr val="0070C0"/>
                </a:solidFill>
              </a:rPr>
              <a:t>Databases (distributed)</a:t>
            </a:r>
          </a:p>
          <a:p>
            <a:pPr marL="673200" lvl="1" indent="-457200">
              <a:buFont typeface="+mj-lt"/>
              <a:buAutoNum type="arabicPeriod"/>
            </a:pPr>
            <a:r>
              <a:rPr lang="en-AU" dirty="0"/>
              <a:t>Low-volume &amp; low-velocity data needing high integrity</a:t>
            </a:r>
          </a:p>
          <a:p>
            <a:pPr marL="925200" lvl="2" indent="-457200"/>
            <a:r>
              <a:rPr lang="en-AU" dirty="0">
                <a:solidFill>
                  <a:srgbClr val="0070C0"/>
                </a:solidFill>
              </a:rPr>
              <a:t>Blockchain</a:t>
            </a:r>
          </a:p>
          <a:p>
            <a:pPr marL="673200" lvl="1" indent="-457200">
              <a:buFont typeface="+mj-lt"/>
              <a:buAutoNum type="arabicPeriod"/>
            </a:pPr>
            <a:r>
              <a:rPr lang="en-AU" dirty="0"/>
              <a:t>Medium volume &amp; infrequently accessed data needing low-cost data retention option</a:t>
            </a:r>
          </a:p>
          <a:p>
            <a:pPr marL="925200" lvl="2" indent="-457200"/>
            <a:r>
              <a:rPr lang="en-AU" dirty="0">
                <a:solidFill>
                  <a:srgbClr val="0070C0"/>
                </a:solidFill>
              </a:rPr>
              <a:t>P2P storage</a:t>
            </a:r>
          </a:p>
        </p:txBody>
      </p:sp>
      <p:sp>
        <p:nvSpPr>
          <p:cNvPr id="3" name="Title 2">
            <a:extLst>
              <a:ext uri="{FF2B5EF4-FFF2-40B4-BE49-F238E27FC236}">
                <a16:creationId xmlns:a16="http://schemas.microsoft.com/office/drawing/2014/main" id="{7029E310-BB55-D28D-6B32-441C41C1188C}"/>
              </a:ext>
            </a:extLst>
          </p:cNvPr>
          <p:cNvSpPr>
            <a:spLocks noGrp="1"/>
          </p:cNvSpPr>
          <p:nvPr>
            <p:ph type="title"/>
          </p:nvPr>
        </p:nvSpPr>
        <p:spPr/>
        <p:txBody>
          <a:bodyPr/>
          <a:lstStyle/>
          <a:p>
            <a:r>
              <a:rPr lang="en-AU" dirty="0"/>
              <a:t>Exercise</a:t>
            </a:r>
          </a:p>
        </p:txBody>
      </p:sp>
      <p:sp>
        <p:nvSpPr>
          <p:cNvPr id="4" name="Slide Number Placeholder 3">
            <a:extLst>
              <a:ext uri="{FF2B5EF4-FFF2-40B4-BE49-F238E27FC236}">
                <a16:creationId xmlns:a16="http://schemas.microsoft.com/office/drawing/2014/main" id="{94627C25-63DC-9808-28FA-DCEFE48BBBFD}"/>
              </a:ext>
            </a:extLst>
          </p:cNvPr>
          <p:cNvSpPr>
            <a:spLocks noGrp="1"/>
          </p:cNvSpPr>
          <p:nvPr>
            <p:ph type="sldNum" sz="quarter" idx="11"/>
          </p:nvPr>
        </p:nvSpPr>
        <p:spPr/>
        <p:txBody>
          <a:bodyPr/>
          <a:lstStyle/>
          <a:p>
            <a:fld id="{2ABE124A-B5C5-46E0-B944-45307B126769}" type="slidenum">
              <a:rPr lang="en-AU" smtClean="0"/>
              <a:pPr/>
              <a:t>15</a:t>
            </a:fld>
            <a:r>
              <a:rPr lang="en-AU"/>
              <a:t>  |</a:t>
            </a:r>
            <a:endParaRPr lang="en-AU" dirty="0"/>
          </a:p>
        </p:txBody>
      </p:sp>
    </p:spTree>
    <p:extLst>
      <p:ext uri="{BB962C8B-B14F-4D97-AF65-F5344CB8AC3E}">
        <p14:creationId xmlns:p14="http://schemas.microsoft.com/office/powerpoint/2010/main" val="68148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B46AF2-A6AD-7BFB-87E2-0C73922BFFA6}"/>
              </a:ext>
            </a:extLst>
          </p:cNvPr>
          <p:cNvSpPr>
            <a:spLocks noGrp="1"/>
          </p:cNvSpPr>
          <p:nvPr>
            <p:ph idx="1"/>
          </p:nvPr>
        </p:nvSpPr>
        <p:spPr>
          <a:xfrm>
            <a:off x="251522" y="987574"/>
            <a:ext cx="8640958" cy="1816110"/>
          </a:xfrm>
        </p:spPr>
        <p:txBody>
          <a:bodyPr/>
          <a:lstStyle/>
          <a:p>
            <a:r>
              <a:rPr lang="en-AU" dirty="0"/>
              <a:t>On-chain data by embedding in TXs, ledger, &amp; event log</a:t>
            </a:r>
          </a:p>
          <a:p>
            <a:r>
              <a:rPr lang="en-AU" dirty="0"/>
              <a:t>Embed a representation of off-chain data as on-chain data</a:t>
            </a:r>
          </a:p>
          <a:p>
            <a:pPr lvl="1"/>
            <a:r>
              <a:rPr lang="en-AU" dirty="0"/>
              <a:t>Typically use data hash</a:t>
            </a:r>
          </a:p>
          <a:p>
            <a:pPr lvl="1"/>
            <a:r>
              <a:rPr lang="en-AU" dirty="0"/>
              <a:t>Can only detect integrity violations, can’t recover tampered data</a:t>
            </a:r>
          </a:p>
        </p:txBody>
      </p:sp>
      <p:sp>
        <p:nvSpPr>
          <p:cNvPr id="3" name="Title 2">
            <a:extLst>
              <a:ext uri="{FF2B5EF4-FFF2-40B4-BE49-F238E27FC236}">
                <a16:creationId xmlns:a16="http://schemas.microsoft.com/office/drawing/2014/main" id="{CB57CA94-3DC6-E3B9-0D96-4E246609E4A9}"/>
              </a:ext>
            </a:extLst>
          </p:cNvPr>
          <p:cNvSpPr>
            <a:spLocks noGrp="1"/>
          </p:cNvSpPr>
          <p:nvPr>
            <p:ph type="title"/>
          </p:nvPr>
        </p:nvSpPr>
        <p:spPr/>
        <p:txBody>
          <a:bodyPr/>
          <a:lstStyle/>
          <a:p>
            <a:r>
              <a:rPr lang="en-AU" dirty="0"/>
              <a:t>Enhancing Integrity of Off-Chain Data</a:t>
            </a:r>
          </a:p>
        </p:txBody>
      </p:sp>
      <p:sp>
        <p:nvSpPr>
          <p:cNvPr id="4" name="Slide Number Placeholder 3">
            <a:extLst>
              <a:ext uri="{FF2B5EF4-FFF2-40B4-BE49-F238E27FC236}">
                <a16:creationId xmlns:a16="http://schemas.microsoft.com/office/drawing/2014/main" id="{0C417071-AE18-1EE0-D0E4-37BD0CA5B274}"/>
              </a:ext>
            </a:extLst>
          </p:cNvPr>
          <p:cNvSpPr>
            <a:spLocks noGrp="1"/>
          </p:cNvSpPr>
          <p:nvPr>
            <p:ph type="sldNum" sz="quarter" idx="11"/>
          </p:nvPr>
        </p:nvSpPr>
        <p:spPr/>
        <p:txBody>
          <a:bodyPr/>
          <a:lstStyle/>
          <a:p>
            <a:fld id="{2ABE124A-B5C5-46E0-B944-45307B126769}" type="slidenum">
              <a:rPr lang="en-AU" smtClean="0"/>
              <a:pPr/>
              <a:t>16</a:t>
            </a:fld>
            <a:r>
              <a:rPr lang="en-AU"/>
              <a:t>  |</a:t>
            </a:r>
            <a:endParaRPr lang="en-AU" dirty="0"/>
          </a:p>
        </p:txBody>
      </p:sp>
      <p:pic>
        <p:nvPicPr>
          <p:cNvPr id="6" name="Graphic 5" descr="Database with solid fill">
            <a:extLst>
              <a:ext uri="{FF2B5EF4-FFF2-40B4-BE49-F238E27FC236}">
                <a16:creationId xmlns:a16="http://schemas.microsoft.com/office/drawing/2014/main" id="{26CC867F-E826-3484-FD24-3624BD57C3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646" y="2944784"/>
            <a:ext cx="914400" cy="914400"/>
          </a:xfrm>
          <a:prstGeom prst="rect">
            <a:avLst/>
          </a:prstGeom>
        </p:spPr>
      </p:pic>
      <p:pic>
        <p:nvPicPr>
          <p:cNvPr id="8" name="Graphic 7" descr="Link with solid fill">
            <a:extLst>
              <a:ext uri="{FF2B5EF4-FFF2-40B4-BE49-F238E27FC236}">
                <a16:creationId xmlns:a16="http://schemas.microsoft.com/office/drawing/2014/main" id="{CB848B5E-0FFD-79EB-5C6B-0279A72FC6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5432" y="2929792"/>
            <a:ext cx="914400" cy="914400"/>
          </a:xfrm>
          <a:prstGeom prst="rect">
            <a:avLst/>
          </a:prstGeom>
        </p:spPr>
      </p:pic>
      <p:cxnSp>
        <p:nvCxnSpPr>
          <p:cNvPr id="10" name="Straight Arrow Connector 9">
            <a:extLst>
              <a:ext uri="{FF2B5EF4-FFF2-40B4-BE49-F238E27FC236}">
                <a16:creationId xmlns:a16="http://schemas.microsoft.com/office/drawing/2014/main" id="{0D91C8A5-AB88-E2BE-3424-F4080AF424C3}"/>
              </a:ext>
            </a:extLst>
          </p:cNvPr>
          <p:cNvCxnSpPr>
            <a:cxnSpLocks/>
            <a:stCxn id="6" idx="3"/>
            <a:endCxn id="8" idx="1"/>
          </p:cNvCxnSpPr>
          <p:nvPr/>
        </p:nvCxnSpPr>
        <p:spPr>
          <a:xfrm flipV="1">
            <a:off x="1214046" y="3386992"/>
            <a:ext cx="931386" cy="14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2E8C028-A7B4-F189-1725-8C81CF83FFEC}"/>
              </a:ext>
            </a:extLst>
          </p:cNvPr>
          <p:cNvSpPr txBox="1"/>
          <p:nvPr/>
        </p:nvSpPr>
        <p:spPr>
          <a:xfrm>
            <a:off x="1187624" y="3376613"/>
            <a:ext cx="1084838" cy="338554"/>
          </a:xfrm>
          <a:prstGeom prst="rect">
            <a:avLst/>
          </a:prstGeom>
          <a:noFill/>
        </p:spPr>
        <p:txBody>
          <a:bodyPr wrap="square" rtlCol="0">
            <a:spAutoFit/>
          </a:bodyPr>
          <a:lstStyle/>
          <a:p>
            <a:r>
              <a:rPr lang="en-AU" sz="1600" dirty="0"/>
              <a:t>Store hash</a:t>
            </a:r>
          </a:p>
        </p:txBody>
      </p:sp>
      <p:sp>
        <p:nvSpPr>
          <p:cNvPr id="12" name="Freeform 11">
            <a:extLst>
              <a:ext uri="{FF2B5EF4-FFF2-40B4-BE49-F238E27FC236}">
                <a16:creationId xmlns:a16="http://schemas.microsoft.com/office/drawing/2014/main" id="{F6B9D8A2-A4CF-75BF-4C71-8264BDBA73D4}"/>
              </a:ext>
            </a:extLst>
          </p:cNvPr>
          <p:cNvSpPr/>
          <p:nvPr/>
        </p:nvSpPr>
        <p:spPr>
          <a:xfrm>
            <a:off x="899592" y="3787175"/>
            <a:ext cx="1706880" cy="348380"/>
          </a:xfrm>
          <a:custGeom>
            <a:avLst/>
            <a:gdLst>
              <a:gd name="connsiteX0" fmla="*/ 1706880 w 1706880"/>
              <a:gd name="connsiteY0" fmla="*/ 0 h 348380"/>
              <a:gd name="connsiteX1" fmla="*/ 722811 w 1706880"/>
              <a:gd name="connsiteY1" fmla="*/ 348343 h 348380"/>
              <a:gd name="connsiteX2" fmla="*/ 0 w 1706880"/>
              <a:gd name="connsiteY2" fmla="*/ 17418 h 348380"/>
            </a:gdLst>
            <a:ahLst/>
            <a:cxnLst>
              <a:cxn ang="0">
                <a:pos x="connsiteX0" y="connsiteY0"/>
              </a:cxn>
              <a:cxn ang="0">
                <a:pos x="connsiteX1" y="connsiteY1"/>
              </a:cxn>
              <a:cxn ang="0">
                <a:pos x="connsiteX2" y="connsiteY2"/>
              </a:cxn>
            </a:cxnLst>
            <a:rect l="l" t="t" r="r" b="b"/>
            <a:pathLst>
              <a:path w="1706880" h="348380">
                <a:moveTo>
                  <a:pt x="1706880" y="0"/>
                </a:moveTo>
                <a:cubicBezTo>
                  <a:pt x="1357085" y="172720"/>
                  <a:pt x="1007291" y="345440"/>
                  <a:pt x="722811" y="348343"/>
                </a:cubicBezTo>
                <a:cubicBezTo>
                  <a:pt x="438331" y="351246"/>
                  <a:pt x="219165" y="184332"/>
                  <a:pt x="0" y="17418"/>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4" name="TextBox 13">
            <a:extLst>
              <a:ext uri="{FF2B5EF4-FFF2-40B4-BE49-F238E27FC236}">
                <a16:creationId xmlns:a16="http://schemas.microsoft.com/office/drawing/2014/main" id="{135DA5BE-7935-758B-455C-B1A6C25A38D5}"/>
              </a:ext>
            </a:extLst>
          </p:cNvPr>
          <p:cNvSpPr txBox="1"/>
          <p:nvPr/>
        </p:nvSpPr>
        <p:spPr>
          <a:xfrm>
            <a:off x="683568" y="4075207"/>
            <a:ext cx="2088232" cy="584775"/>
          </a:xfrm>
          <a:prstGeom prst="rect">
            <a:avLst/>
          </a:prstGeom>
          <a:noFill/>
        </p:spPr>
        <p:txBody>
          <a:bodyPr wrap="square" rtlCol="0">
            <a:spAutoFit/>
          </a:bodyPr>
          <a:lstStyle/>
          <a:p>
            <a:pPr algn="ctr"/>
            <a:r>
              <a:rPr lang="en-AU" sz="1600" dirty="0"/>
              <a:t>Retrieve hash to </a:t>
            </a:r>
          </a:p>
          <a:p>
            <a:pPr algn="ctr"/>
            <a:r>
              <a:rPr lang="en-AU" sz="1600" dirty="0"/>
              <a:t>check integrity</a:t>
            </a:r>
          </a:p>
        </p:txBody>
      </p:sp>
      <p:grpSp>
        <p:nvGrpSpPr>
          <p:cNvPr id="52" name="Group 51">
            <a:extLst>
              <a:ext uri="{FF2B5EF4-FFF2-40B4-BE49-F238E27FC236}">
                <a16:creationId xmlns:a16="http://schemas.microsoft.com/office/drawing/2014/main" id="{DCD95B25-3F7F-8E30-EAFF-4EDC247BDC0C}"/>
              </a:ext>
            </a:extLst>
          </p:cNvPr>
          <p:cNvGrpSpPr/>
          <p:nvPr/>
        </p:nvGrpSpPr>
        <p:grpSpPr>
          <a:xfrm>
            <a:off x="3995936" y="2283718"/>
            <a:ext cx="4209558" cy="2736304"/>
            <a:chOff x="4255592" y="2283718"/>
            <a:chExt cx="4209558" cy="2736304"/>
          </a:xfrm>
        </p:grpSpPr>
        <p:pic>
          <p:nvPicPr>
            <p:cNvPr id="15" name="Graphic 14" descr="Link with solid fill">
              <a:extLst>
                <a:ext uri="{FF2B5EF4-FFF2-40B4-BE49-F238E27FC236}">
                  <a16:creationId xmlns:a16="http://schemas.microsoft.com/office/drawing/2014/main" id="{C11825FF-0CB5-887C-C78F-BCDAB7CBDC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24408" y="2283718"/>
              <a:ext cx="720000" cy="720000"/>
            </a:xfrm>
            <a:prstGeom prst="rect">
              <a:avLst/>
            </a:prstGeom>
          </p:spPr>
        </p:pic>
        <p:pic>
          <p:nvPicPr>
            <p:cNvPr id="19" name="Graphic 18" descr="Paper outline">
              <a:extLst>
                <a:ext uri="{FF2B5EF4-FFF2-40B4-BE49-F238E27FC236}">
                  <a16:creationId xmlns:a16="http://schemas.microsoft.com/office/drawing/2014/main" id="{A967DD32-3C7D-532D-A429-CF957D2AB9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40392" y="4480022"/>
              <a:ext cx="540000" cy="540000"/>
            </a:xfrm>
            <a:prstGeom prst="rect">
              <a:avLst/>
            </a:prstGeom>
          </p:spPr>
        </p:pic>
        <p:pic>
          <p:nvPicPr>
            <p:cNvPr id="20" name="Graphic 19" descr="Paper outline">
              <a:extLst>
                <a:ext uri="{FF2B5EF4-FFF2-40B4-BE49-F238E27FC236}">
                  <a16:creationId xmlns:a16="http://schemas.microsoft.com/office/drawing/2014/main" id="{446160E2-9DF5-42CF-3B80-D98AADFCDC9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63029" y="4480022"/>
              <a:ext cx="540000" cy="540000"/>
            </a:xfrm>
            <a:prstGeom prst="rect">
              <a:avLst/>
            </a:prstGeom>
          </p:spPr>
        </p:pic>
        <p:pic>
          <p:nvPicPr>
            <p:cNvPr id="21" name="Graphic 20" descr="Paper outline">
              <a:extLst>
                <a:ext uri="{FF2B5EF4-FFF2-40B4-BE49-F238E27FC236}">
                  <a16:creationId xmlns:a16="http://schemas.microsoft.com/office/drawing/2014/main" id="{EF27C2C1-B55F-7B63-A2D7-3434B61DEE2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85666" y="4480022"/>
              <a:ext cx="540000" cy="540000"/>
            </a:xfrm>
            <a:prstGeom prst="rect">
              <a:avLst/>
            </a:prstGeom>
          </p:spPr>
        </p:pic>
        <p:pic>
          <p:nvPicPr>
            <p:cNvPr id="22" name="Graphic 21" descr="Paper outline">
              <a:extLst>
                <a:ext uri="{FF2B5EF4-FFF2-40B4-BE49-F238E27FC236}">
                  <a16:creationId xmlns:a16="http://schemas.microsoft.com/office/drawing/2014/main" id="{27B8324C-7CCB-68ED-E561-A537463F3B0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08304" y="4480022"/>
              <a:ext cx="540000" cy="540000"/>
            </a:xfrm>
            <a:prstGeom prst="rect">
              <a:avLst/>
            </a:prstGeom>
          </p:spPr>
        </p:pic>
        <p:cxnSp>
          <p:nvCxnSpPr>
            <p:cNvPr id="24" name="Straight Arrow Connector 23">
              <a:extLst>
                <a:ext uri="{FF2B5EF4-FFF2-40B4-BE49-F238E27FC236}">
                  <a16:creationId xmlns:a16="http://schemas.microsoft.com/office/drawing/2014/main" id="{0D38BFF9-BC18-F429-D003-8F974B1437AA}"/>
                </a:ext>
              </a:extLst>
            </p:cNvPr>
            <p:cNvCxnSpPr>
              <a:cxnSpLocks/>
              <a:stCxn id="19" idx="0"/>
            </p:cNvCxnSpPr>
            <p:nvPr/>
          </p:nvCxnSpPr>
          <p:spPr>
            <a:xfrm flipV="1">
              <a:off x="4810392" y="3928947"/>
              <a:ext cx="401680" cy="551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3F93770-4816-7D9F-8250-BF4D3F07B80A}"/>
                </a:ext>
              </a:extLst>
            </p:cNvPr>
            <p:cNvCxnSpPr>
              <a:cxnSpLocks/>
              <a:stCxn id="20" idx="0"/>
            </p:cNvCxnSpPr>
            <p:nvPr/>
          </p:nvCxnSpPr>
          <p:spPr>
            <a:xfrm flipH="1" flipV="1">
              <a:off x="5350392" y="3928947"/>
              <a:ext cx="382637" cy="551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A716C2A-9AC3-F961-954F-60A05784FE53}"/>
                </a:ext>
              </a:extLst>
            </p:cNvPr>
            <p:cNvSpPr/>
            <p:nvPr/>
          </p:nvSpPr>
          <p:spPr>
            <a:xfrm>
              <a:off x="5155232" y="3687662"/>
              <a:ext cx="252000" cy="2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a:extLst>
                <a:ext uri="{FF2B5EF4-FFF2-40B4-BE49-F238E27FC236}">
                  <a16:creationId xmlns:a16="http://schemas.microsoft.com/office/drawing/2014/main" id="{5B3B14A2-304D-6B42-0809-138FCA5971A1}"/>
                </a:ext>
              </a:extLst>
            </p:cNvPr>
            <p:cNvSpPr/>
            <p:nvPr/>
          </p:nvSpPr>
          <p:spPr>
            <a:xfrm>
              <a:off x="6962632" y="3687662"/>
              <a:ext cx="252000" cy="252000"/>
            </a:xfrm>
            <a:prstGeom prst="rect">
              <a:avLst/>
            </a:prstGeom>
            <a:solidFill>
              <a:srgbClr val="78BE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3" name="Straight Arrow Connector 32">
              <a:extLst>
                <a:ext uri="{FF2B5EF4-FFF2-40B4-BE49-F238E27FC236}">
                  <a16:creationId xmlns:a16="http://schemas.microsoft.com/office/drawing/2014/main" id="{3B1502B2-DA32-EFF3-A383-56A47F0EF9A7}"/>
                </a:ext>
              </a:extLst>
            </p:cNvPr>
            <p:cNvCxnSpPr>
              <a:cxnSpLocks/>
            </p:cNvCxnSpPr>
            <p:nvPr/>
          </p:nvCxnSpPr>
          <p:spPr>
            <a:xfrm flipV="1">
              <a:off x="6601691" y="3962647"/>
              <a:ext cx="401680" cy="551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1E62B82-7AC3-705D-D3D9-335183920E60}"/>
                </a:ext>
              </a:extLst>
            </p:cNvPr>
            <p:cNvCxnSpPr>
              <a:cxnSpLocks/>
            </p:cNvCxnSpPr>
            <p:nvPr/>
          </p:nvCxnSpPr>
          <p:spPr>
            <a:xfrm flipH="1" flipV="1">
              <a:off x="7141691" y="3962647"/>
              <a:ext cx="382637" cy="551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A118376-DA42-8F2B-1096-D9BD0DB5A056}"/>
                </a:ext>
              </a:extLst>
            </p:cNvPr>
            <p:cNvCxnSpPr>
              <a:cxnSpLocks/>
              <a:stCxn id="31" idx="0"/>
            </p:cNvCxnSpPr>
            <p:nvPr/>
          </p:nvCxnSpPr>
          <p:spPr>
            <a:xfrm flipV="1">
              <a:off x="5281232" y="3145570"/>
              <a:ext cx="930051" cy="54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AC15CE1-912D-4AE9-0860-A33C65E97A99}"/>
                </a:ext>
              </a:extLst>
            </p:cNvPr>
            <p:cNvCxnSpPr>
              <a:cxnSpLocks/>
              <a:stCxn id="32" idx="0"/>
            </p:cNvCxnSpPr>
            <p:nvPr/>
          </p:nvCxnSpPr>
          <p:spPr>
            <a:xfrm flipH="1" flipV="1">
              <a:off x="6349603" y="3145570"/>
              <a:ext cx="739029" cy="54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C0AEB74-283D-D883-4008-BF86F9DA00CC}"/>
                </a:ext>
              </a:extLst>
            </p:cNvPr>
            <p:cNvSpPr txBox="1"/>
            <p:nvPr/>
          </p:nvSpPr>
          <p:spPr>
            <a:xfrm>
              <a:off x="4279250" y="4103160"/>
              <a:ext cx="1084838" cy="338554"/>
            </a:xfrm>
            <a:prstGeom prst="rect">
              <a:avLst/>
            </a:prstGeom>
            <a:noFill/>
          </p:spPr>
          <p:txBody>
            <a:bodyPr wrap="square" rtlCol="0">
              <a:spAutoFit/>
            </a:bodyPr>
            <a:lstStyle/>
            <a:p>
              <a:r>
                <a:rPr lang="en-AU" sz="1600" dirty="0"/>
                <a:t>H(D1)</a:t>
              </a:r>
            </a:p>
          </p:txBody>
        </p:sp>
        <p:sp>
          <p:nvSpPr>
            <p:cNvPr id="40" name="TextBox 39">
              <a:extLst>
                <a:ext uri="{FF2B5EF4-FFF2-40B4-BE49-F238E27FC236}">
                  <a16:creationId xmlns:a16="http://schemas.microsoft.com/office/drawing/2014/main" id="{CF51E839-157D-60C2-87A8-F4B3DC18AB52}"/>
                </a:ext>
              </a:extLst>
            </p:cNvPr>
            <p:cNvSpPr txBox="1"/>
            <p:nvPr/>
          </p:nvSpPr>
          <p:spPr>
            <a:xfrm>
              <a:off x="5613717" y="4141468"/>
              <a:ext cx="1084838" cy="338554"/>
            </a:xfrm>
            <a:prstGeom prst="rect">
              <a:avLst/>
            </a:prstGeom>
            <a:noFill/>
          </p:spPr>
          <p:txBody>
            <a:bodyPr wrap="square" rtlCol="0">
              <a:spAutoFit/>
            </a:bodyPr>
            <a:lstStyle/>
            <a:p>
              <a:r>
                <a:rPr lang="en-AU" sz="1600" dirty="0"/>
                <a:t>H(D2)</a:t>
              </a:r>
            </a:p>
          </p:txBody>
        </p:sp>
        <p:sp>
          <p:nvSpPr>
            <p:cNvPr id="41" name="TextBox 40">
              <a:extLst>
                <a:ext uri="{FF2B5EF4-FFF2-40B4-BE49-F238E27FC236}">
                  <a16:creationId xmlns:a16="http://schemas.microsoft.com/office/drawing/2014/main" id="{8D093C0B-1DF1-1D93-39FC-422BE655C844}"/>
                </a:ext>
              </a:extLst>
            </p:cNvPr>
            <p:cNvSpPr txBox="1"/>
            <p:nvPr/>
          </p:nvSpPr>
          <p:spPr>
            <a:xfrm>
              <a:off x="6223466" y="3937658"/>
              <a:ext cx="1084838" cy="338554"/>
            </a:xfrm>
            <a:prstGeom prst="rect">
              <a:avLst/>
            </a:prstGeom>
            <a:noFill/>
          </p:spPr>
          <p:txBody>
            <a:bodyPr wrap="square" rtlCol="0">
              <a:spAutoFit/>
            </a:bodyPr>
            <a:lstStyle/>
            <a:p>
              <a:r>
                <a:rPr lang="en-AU" sz="1600" dirty="0"/>
                <a:t>H(D3)</a:t>
              </a:r>
            </a:p>
          </p:txBody>
        </p:sp>
        <p:sp>
          <p:nvSpPr>
            <p:cNvPr id="42" name="TextBox 41">
              <a:extLst>
                <a:ext uri="{FF2B5EF4-FFF2-40B4-BE49-F238E27FC236}">
                  <a16:creationId xmlns:a16="http://schemas.microsoft.com/office/drawing/2014/main" id="{645A70F9-FD13-38BB-2071-6FABDA672AA1}"/>
                </a:ext>
              </a:extLst>
            </p:cNvPr>
            <p:cNvSpPr txBox="1"/>
            <p:nvPr/>
          </p:nvSpPr>
          <p:spPr>
            <a:xfrm>
              <a:off x="7380312" y="4108050"/>
              <a:ext cx="1084838" cy="338554"/>
            </a:xfrm>
            <a:prstGeom prst="rect">
              <a:avLst/>
            </a:prstGeom>
            <a:noFill/>
          </p:spPr>
          <p:txBody>
            <a:bodyPr wrap="square" rtlCol="0">
              <a:spAutoFit/>
            </a:bodyPr>
            <a:lstStyle/>
            <a:p>
              <a:r>
                <a:rPr lang="en-AU" sz="1600" dirty="0"/>
                <a:t>H(D4)</a:t>
              </a:r>
            </a:p>
          </p:txBody>
        </p:sp>
        <p:sp>
          <p:nvSpPr>
            <p:cNvPr id="45" name="TextBox 44">
              <a:extLst>
                <a:ext uri="{FF2B5EF4-FFF2-40B4-BE49-F238E27FC236}">
                  <a16:creationId xmlns:a16="http://schemas.microsoft.com/office/drawing/2014/main" id="{705E9B2E-8936-EEC2-7E4B-799E43E7E82A}"/>
                </a:ext>
              </a:extLst>
            </p:cNvPr>
            <p:cNvSpPr txBox="1"/>
            <p:nvPr/>
          </p:nvSpPr>
          <p:spPr>
            <a:xfrm>
              <a:off x="4255592" y="3217578"/>
              <a:ext cx="1540544" cy="338554"/>
            </a:xfrm>
            <a:prstGeom prst="rect">
              <a:avLst/>
            </a:prstGeom>
            <a:noFill/>
          </p:spPr>
          <p:txBody>
            <a:bodyPr wrap="square" rtlCol="0">
              <a:spAutoFit/>
            </a:bodyPr>
            <a:lstStyle/>
            <a:p>
              <a:r>
                <a:rPr lang="en-AU" sz="1600" dirty="0"/>
                <a:t>H</a:t>
              </a:r>
              <a:r>
                <a:rPr lang="en-AU" sz="1600" b="1" dirty="0"/>
                <a:t>(</a:t>
              </a:r>
              <a:r>
                <a:rPr lang="en-AU" sz="1600" dirty="0"/>
                <a:t>H(D1)+H(D2)</a:t>
              </a:r>
              <a:r>
                <a:rPr lang="en-AU" sz="1600" b="1" dirty="0"/>
                <a:t>)</a:t>
              </a:r>
            </a:p>
          </p:txBody>
        </p:sp>
        <p:sp>
          <p:nvSpPr>
            <p:cNvPr id="46" name="TextBox 45">
              <a:extLst>
                <a:ext uri="{FF2B5EF4-FFF2-40B4-BE49-F238E27FC236}">
                  <a16:creationId xmlns:a16="http://schemas.microsoft.com/office/drawing/2014/main" id="{1760CFB3-9327-C7D1-2E8F-E3F2A2C88155}"/>
                </a:ext>
              </a:extLst>
            </p:cNvPr>
            <p:cNvSpPr txBox="1"/>
            <p:nvPr/>
          </p:nvSpPr>
          <p:spPr>
            <a:xfrm>
              <a:off x="6804248" y="3217578"/>
              <a:ext cx="1540544" cy="338554"/>
            </a:xfrm>
            <a:prstGeom prst="rect">
              <a:avLst/>
            </a:prstGeom>
            <a:noFill/>
          </p:spPr>
          <p:txBody>
            <a:bodyPr wrap="square" rtlCol="0">
              <a:spAutoFit/>
            </a:bodyPr>
            <a:lstStyle/>
            <a:p>
              <a:r>
                <a:rPr lang="en-AU" sz="1600" dirty="0"/>
                <a:t>H</a:t>
              </a:r>
              <a:r>
                <a:rPr lang="en-AU" sz="1600" b="1" dirty="0"/>
                <a:t>(</a:t>
              </a:r>
              <a:r>
                <a:rPr lang="en-AU" sz="1600" dirty="0"/>
                <a:t>H(D3)+H(D4)</a:t>
              </a:r>
              <a:r>
                <a:rPr lang="en-AU" sz="1600" b="1" dirty="0"/>
                <a:t>)</a:t>
              </a:r>
            </a:p>
          </p:txBody>
        </p:sp>
        <p:sp>
          <p:nvSpPr>
            <p:cNvPr id="47" name="Rectangle 46">
              <a:extLst>
                <a:ext uri="{FF2B5EF4-FFF2-40B4-BE49-F238E27FC236}">
                  <a16:creationId xmlns:a16="http://schemas.microsoft.com/office/drawing/2014/main" id="{027F9975-ADB0-4636-2CC5-E9EEFBC307D2}"/>
                </a:ext>
              </a:extLst>
            </p:cNvPr>
            <p:cNvSpPr/>
            <p:nvPr/>
          </p:nvSpPr>
          <p:spPr>
            <a:xfrm>
              <a:off x="6138612" y="2859782"/>
              <a:ext cx="252000" cy="252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TextBox 47">
              <a:extLst>
                <a:ext uri="{FF2B5EF4-FFF2-40B4-BE49-F238E27FC236}">
                  <a16:creationId xmlns:a16="http://schemas.microsoft.com/office/drawing/2014/main" id="{586D61A0-1CBA-F2BA-F495-D81794979E22}"/>
                </a:ext>
              </a:extLst>
            </p:cNvPr>
            <p:cNvSpPr txBox="1"/>
            <p:nvPr/>
          </p:nvSpPr>
          <p:spPr>
            <a:xfrm>
              <a:off x="6578462" y="2557018"/>
              <a:ext cx="1665946" cy="584775"/>
            </a:xfrm>
            <a:prstGeom prst="rect">
              <a:avLst/>
            </a:prstGeom>
            <a:noFill/>
          </p:spPr>
          <p:txBody>
            <a:bodyPr wrap="square" rtlCol="0">
              <a:spAutoFit/>
            </a:bodyPr>
            <a:lstStyle/>
            <a:p>
              <a:r>
                <a:rPr lang="en-AU" sz="1600" dirty="0"/>
                <a:t>Store </a:t>
              </a:r>
            </a:p>
            <a:p>
              <a:r>
                <a:rPr lang="en-AU" sz="1600" dirty="0"/>
                <a:t>Merkle root</a:t>
              </a:r>
            </a:p>
          </p:txBody>
        </p:sp>
        <p:cxnSp>
          <p:nvCxnSpPr>
            <p:cNvPr id="49" name="Straight Arrow Connector 48">
              <a:extLst>
                <a:ext uri="{FF2B5EF4-FFF2-40B4-BE49-F238E27FC236}">
                  <a16:creationId xmlns:a16="http://schemas.microsoft.com/office/drawing/2014/main" id="{9C6D9020-FFBF-0B88-BD82-C5D6B5DF39CF}"/>
                </a:ext>
              </a:extLst>
            </p:cNvPr>
            <p:cNvCxnSpPr>
              <a:cxnSpLocks/>
              <a:stCxn id="47" idx="3"/>
              <a:endCxn id="15" idx="1"/>
            </p:cNvCxnSpPr>
            <p:nvPr/>
          </p:nvCxnSpPr>
          <p:spPr>
            <a:xfrm flipV="1">
              <a:off x="6390612" y="2643718"/>
              <a:ext cx="1133796" cy="342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4721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Computation Element</a:t>
            </a:r>
            <a:endParaRPr lang="en-US" dirty="0"/>
          </a:p>
        </p:txBody>
      </p:sp>
    </p:spTree>
    <p:extLst>
      <p:ext uri="{BB962C8B-B14F-4D97-AF65-F5344CB8AC3E}">
        <p14:creationId xmlns:p14="http://schemas.microsoft.com/office/powerpoint/2010/main" val="4164313506"/>
      </p:ext>
    </p:extLst>
  </p:cSld>
  <p:clrMapOvr>
    <a:masterClrMapping/>
  </p:clrMapOvr>
  <mc:AlternateContent xmlns:mc="http://schemas.openxmlformats.org/markup-compatibility/2006" xmlns:p14="http://schemas.microsoft.com/office/powerpoint/2010/main">
    <mc:Choice Requires="p14">
      <p:transition spd="slow" p14:dur="2000" advTm="12859"/>
    </mc:Choice>
    <mc:Fallback xmlns="">
      <p:transition spd="slow" advTm="1285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987573"/>
            <a:ext cx="8640958" cy="3574285"/>
          </a:xfrm>
        </p:spPr>
        <p:txBody>
          <a:bodyPr>
            <a:normAutofit/>
          </a:bodyPr>
          <a:lstStyle/>
          <a:p>
            <a:r>
              <a:rPr lang="en-US" dirty="0"/>
              <a:t>Smart contracts enable on-chain computations</a:t>
            </a:r>
          </a:p>
          <a:p>
            <a:r>
              <a:rPr lang="en-US" dirty="0"/>
              <a:t>Trusted, transparent, &amp; automated computation, but</a:t>
            </a:r>
          </a:p>
          <a:p>
            <a:pPr lvl="1"/>
            <a:r>
              <a:rPr lang="en-US" noProof="0" dirty="0"/>
              <a:t>Limited computations, e.g., TX gas limit</a:t>
            </a:r>
          </a:p>
          <a:p>
            <a:pPr lvl="1"/>
            <a:r>
              <a:rPr lang="en-US" noProof="0" dirty="0"/>
              <a:t>Indeterministic operations not allowed, e.g., floating point &amp; random numbers</a:t>
            </a:r>
          </a:p>
          <a:p>
            <a:pPr lvl="1"/>
            <a:r>
              <a:rPr lang="en-US" dirty="0"/>
              <a:t>Low performance</a:t>
            </a:r>
            <a:endParaRPr lang="en-US" noProof="0" dirty="0"/>
          </a:p>
          <a:p>
            <a:r>
              <a:rPr lang="en-US" noProof="0" dirty="0"/>
              <a:t>On-chain vs off-chain data determine where computations can be performed </a:t>
            </a:r>
          </a:p>
          <a:p>
            <a:r>
              <a:rPr lang="en-US" noProof="0" dirty="0"/>
              <a:t>Architectural decision</a:t>
            </a:r>
          </a:p>
          <a:p>
            <a:pPr lvl="1"/>
            <a:r>
              <a:rPr lang="en-US" dirty="0"/>
              <a:t>Which parts of computation should be placed on-chain or kept off-chain?</a:t>
            </a:r>
          </a:p>
        </p:txBody>
      </p:sp>
      <p:sp>
        <p:nvSpPr>
          <p:cNvPr id="2" name="Title 1"/>
          <p:cNvSpPr>
            <a:spLocks noGrp="1"/>
          </p:cNvSpPr>
          <p:nvPr>
            <p:ph type="title"/>
          </p:nvPr>
        </p:nvSpPr>
        <p:spPr>
          <a:xfrm>
            <a:off x="251520" y="242243"/>
            <a:ext cx="8640960" cy="639365"/>
          </a:xfrm>
        </p:spPr>
        <p:txBody>
          <a:bodyPr>
            <a:normAutofit/>
          </a:bodyPr>
          <a:lstStyle/>
          <a:p>
            <a:r>
              <a:rPr lang="en-US" noProof="0" dirty="0"/>
              <a:t>Blockchain as a Computational Infrastructure</a:t>
            </a:r>
          </a:p>
        </p:txBody>
      </p:sp>
      <p:sp>
        <p:nvSpPr>
          <p:cNvPr id="8" name="Slide Number Placeholder 7"/>
          <p:cNvSpPr>
            <a:spLocks noGrp="1"/>
          </p:cNvSpPr>
          <p:nvPr>
            <p:ph type="sldNum" sz="quarter" idx="11"/>
          </p:nvPr>
        </p:nvSpPr>
        <p:spPr>
          <a:xfrm>
            <a:off x="253577" y="4878250"/>
            <a:ext cx="288789" cy="95510"/>
          </a:xfrm>
        </p:spPr>
        <p:txBody>
          <a:bodyPr/>
          <a:lstStyle/>
          <a:p>
            <a:fld id="{FFF7CBAA-22EA-41CE-9725-C57ED0CEBC27}" type="slidenum">
              <a:rPr lang="en-AU" smtClean="0"/>
              <a:pPr/>
              <a:t>18</a:t>
            </a:fld>
            <a:r>
              <a:rPr lang="en-AU"/>
              <a:t>  |</a:t>
            </a:r>
          </a:p>
        </p:txBody>
      </p:sp>
    </p:spTree>
    <p:extLst>
      <p:ext uri="{BB962C8B-B14F-4D97-AF65-F5344CB8AC3E}">
        <p14:creationId xmlns:p14="http://schemas.microsoft.com/office/powerpoint/2010/main" val="2381861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p:txBody>
          <a:bodyPr>
            <a:normAutofit/>
          </a:bodyPr>
          <a:lstStyle/>
          <a:p>
            <a:r>
              <a:rPr lang="en-AU" dirty="0"/>
              <a:t>Bitcoin has a simple scripting language that allows storing small amount of metadata with a UTXO (e.g., 40 bytes)</a:t>
            </a:r>
          </a:p>
          <a:p>
            <a:pPr lvl="1"/>
            <a:r>
              <a:rPr lang="en-AU" dirty="0"/>
              <a:t>Can be used to specify how a TX can spend a UTXO, e.g.,</a:t>
            </a:r>
          </a:p>
          <a:p>
            <a:pPr lvl="2"/>
            <a:r>
              <a:rPr lang="en-AU" dirty="0"/>
              <a:t>Require 0+ signatures</a:t>
            </a:r>
          </a:p>
          <a:p>
            <a:pPr lvl="2"/>
            <a:r>
              <a:rPr lang="en-AU" dirty="0"/>
              <a:t>Burn coins</a:t>
            </a:r>
          </a:p>
          <a:p>
            <a:pPr lvl="2"/>
            <a:r>
              <a:rPr lang="en-AU" dirty="0"/>
              <a:t>Not spendable until a certain time</a:t>
            </a:r>
          </a:p>
          <a:p>
            <a:pPr lvl="2"/>
            <a:r>
              <a:rPr lang="en-AU" dirty="0"/>
              <a:t>Solve a puzzle, e.g., must submit data that match hash attached UTXO</a:t>
            </a:r>
          </a:p>
        </p:txBody>
      </p:sp>
      <p:sp>
        <p:nvSpPr>
          <p:cNvPr id="2" name="Title 1"/>
          <p:cNvSpPr>
            <a:spLocks noGrp="1"/>
          </p:cNvSpPr>
          <p:nvPr>
            <p:ph type="title"/>
          </p:nvPr>
        </p:nvSpPr>
        <p:spPr/>
        <p:txBody>
          <a:bodyPr>
            <a:normAutofit/>
          </a:bodyPr>
          <a:lstStyle/>
          <a:p>
            <a:r>
              <a:rPr lang="en-US" dirty="0"/>
              <a:t>1</a:t>
            </a:r>
            <a:r>
              <a:rPr lang="en-US" baseline="30000" dirty="0"/>
              <a:t>st</a:t>
            </a:r>
            <a:r>
              <a:rPr lang="en-US" dirty="0"/>
              <a:t> Generation – Limited Computational Power</a:t>
            </a:r>
          </a:p>
        </p:txBody>
      </p:sp>
      <p:sp>
        <p:nvSpPr>
          <p:cNvPr id="4" name="Slide Number Placeholder 3"/>
          <p:cNvSpPr>
            <a:spLocks noGrp="1"/>
          </p:cNvSpPr>
          <p:nvPr>
            <p:ph type="sldNum" sz="quarter" idx="11"/>
          </p:nvPr>
        </p:nvSpPr>
        <p:spPr/>
        <p:txBody>
          <a:bodyPr/>
          <a:lstStyle/>
          <a:p>
            <a:fld id="{FFF7CBAA-22EA-41CE-9725-C57ED0CEBC27}" type="slidenum">
              <a:rPr lang="en-AU" smtClean="0"/>
              <a:pPr/>
              <a:t>19</a:t>
            </a:fld>
            <a:r>
              <a:rPr lang="en-AU"/>
              <a:t>  |</a:t>
            </a:r>
          </a:p>
        </p:txBody>
      </p:sp>
      <p:pic>
        <p:nvPicPr>
          <p:cNvPr id="13" name="Picture 1" descr="Screen Shot 2015-06-26 at 9.57.12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4619" y="3446727"/>
            <a:ext cx="5014762" cy="141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4674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BF600DA-B496-4DD5-ADC7-47167A8F3FDD}"/>
              </a:ext>
            </a:extLst>
          </p:cNvPr>
          <p:cNvSpPr>
            <a:spLocks noGrp="1"/>
          </p:cNvSpPr>
          <p:nvPr>
            <p:ph idx="1"/>
          </p:nvPr>
        </p:nvSpPr>
        <p:spPr>
          <a:xfrm>
            <a:off x="251522" y="987573"/>
            <a:ext cx="8640958" cy="3574285"/>
          </a:xfrm>
        </p:spPr>
        <p:txBody>
          <a:bodyPr/>
          <a:lstStyle/>
          <a:p>
            <a:r>
              <a:rPr lang="en-AU" dirty="0"/>
              <a:t>Roles blockchain can play in an architecture</a:t>
            </a:r>
            <a:endParaRPr lang="en-US" dirty="0"/>
          </a:p>
          <a:p>
            <a:r>
              <a:rPr lang="en-AU" dirty="0"/>
              <a:t>Storage element</a:t>
            </a:r>
          </a:p>
          <a:p>
            <a:r>
              <a:rPr lang="en-AU" dirty="0"/>
              <a:t>Computation element</a:t>
            </a:r>
          </a:p>
          <a:p>
            <a:r>
              <a:rPr lang="en-AU" dirty="0"/>
              <a:t>Communication mechanism</a:t>
            </a:r>
          </a:p>
          <a:p>
            <a:r>
              <a:rPr lang="en-AU" dirty="0"/>
              <a:t>Asset management &amp; control mechanism</a:t>
            </a:r>
          </a:p>
          <a:p>
            <a:pPr lvl="1"/>
            <a:endParaRPr lang="en-AU" dirty="0"/>
          </a:p>
        </p:txBody>
      </p:sp>
      <p:sp>
        <p:nvSpPr>
          <p:cNvPr id="4" name="Title 3">
            <a:extLst>
              <a:ext uri="{FF2B5EF4-FFF2-40B4-BE49-F238E27FC236}">
                <a16:creationId xmlns:a16="http://schemas.microsoft.com/office/drawing/2014/main" id="{A2AA6159-7D44-4683-9FE8-2F5B492F6624}"/>
              </a:ext>
            </a:extLst>
          </p:cNvPr>
          <p:cNvSpPr>
            <a:spLocks noGrp="1"/>
          </p:cNvSpPr>
          <p:nvPr>
            <p:ph type="title"/>
          </p:nvPr>
        </p:nvSpPr>
        <p:spPr>
          <a:xfrm>
            <a:off x="251520" y="242243"/>
            <a:ext cx="8640960" cy="639365"/>
          </a:xfrm>
        </p:spPr>
        <p:txBody>
          <a:bodyPr/>
          <a:lstStyle/>
          <a:p>
            <a:r>
              <a:rPr lang="en-AU" dirty="0"/>
              <a:t>Outline</a:t>
            </a:r>
          </a:p>
        </p:txBody>
      </p:sp>
      <p:sp>
        <p:nvSpPr>
          <p:cNvPr id="2" name="Slide Number Placeholder 1">
            <a:extLst>
              <a:ext uri="{FF2B5EF4-FFF2-40B4-BE49-F238E27FC236}">
                <a16:creationId xmlns:a16="http://schemas.microsoft.com/office/drawing/2014/main" id="{4502DE0B-DA44-3FC9-11FD-B7E7E5C7353B}"/>
              </a:ext>
            </a:extLst>
          </p:cNvPr>
          <p:cNvSpPr>
            <a:spLocks noGrp="1"/>
          </p:cNvSpPr>
          <p:nvPr>
            <p:ph type="sldNum" sz="quarter" idx="11"/>
          </p:nvPr>
        </p:nvSpPr>
        <p:spPr>
          <a:xfrm>
            <a:off x="253577" y="4878250"/>
            <a:ext cx="288789" cy="95510"/>
          </a:xfrm>
        </p:spPr>
        <p:txBody>
          <a:bodyPr/>
          <a:lstStyle/>
          <a:p>
            <a:fld id="{2ABE124A-B5C5-46E0-B944-45307B126769}" type="slidenum">
              <a:rPr lang="en-AU" smtClean="0"/>
              <a:pPr/>
              <a:t>2</a:t>
            </a:fld>
            <a:r>
              <a:rPr lang="en-AU" dirty="0"/>
              <a:t>  |</a:t>
            </a:r>
          </a:p>
        </p:txBody>
      </p:sp>
    </p:spTree>
    <p:extLst>
      <p:ext uri="{BB962C8B-B14F-4D97-AF65-F5344CB8AC3E}">
        <p14:creationId xmlns:p14="http://schemas.microsoft.com/office/powerpoint/2010/main" val="2049403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251522" y="987573"/>
            <a:ext cx="8640958" cy="3795167"/>
          </a:xfrm>
        </p:spPr>
        <p:txBody>
          <a:bodyPr>
            <a:normAutofit/>
          </a:bodyPr>
          <a:lstStyle/>
          <a:p>
            <a:r>
              <a:rPr lang="en-US" dirty="0"/>
              <a:t>Turing complete programming language</a:t>
            </a:r>
          </a:p>
          <a:p>
            <a:pPr lvl="1"/>
            <a:r>
              <a:rPr lang="en-US" dirty="0"/>
              <a:t>As expressive as other general-purpose programming languages</a:t>
            </a:r>
          </a:p>
          <a:p>
            <a:pPr lvl="2"/>
            <a:r>
              <a:rPr lang="en-US" dirty="0"/>
              <a:t>E.g., Solidity, JavaScript in Hyperledger Fabric, Java in R3 Corda </a:t>
            </a:r>
          </a:p>
          <a:p>
            <a:pPr lvl="1"/>
            <a:r>
              <a:rPr lang="en-US" dirty="0"/>
              <a:t>Not always desired as determinism is lost</a:t>
            </a:r>
          </a:p>
          <a:p>
            <a:pPr lvl="2"/>
            <a:r>
              <a:rPr lang="en-US" dirty="0"/>
              <a:t>E.g., DAML</a:t>
            </a:r>
          </a:p>
          <a:p>
            <a:r>
              <a:rPr lang="en-US" dirty="0"/>
              <a:t>Practical limitations on computational complexity </a:t>
            </a:r>
          </a:p>
          <a:p>
            <a:pPr lvl="2"/>
            <a:r>
              <a:rPr lang="en-US" dirty="0"/>
              <a:t>TX &amp; block gas limits</a:t>
            </a:r>
          </a:p>
          <a:p>
            <a:pPr lvl="2"/>
            <a:r>
              <a:rPr lang="en-US" noProof="0" dirty="0"/>
              <a:t>Limited memory</a:t>
            </a:r>
          </a:p>
          <a:p>
            <a:pPr lvl="2"/>
            <a:r>
              <a:rPr lang="en-US" dirty="0"/>
              <a:t>Limited </a:t>
            </a:r>
            <a:r>
              <a:rPr lang="en-US" noProof="0" dirty="0"/>
              <a:t>data &amp; querying</a:t>
            </a:r>
          </a:p>
          <a:p>
            <a:pPr lvl="2"/>
            <a:r>
              <a:rPr lang="en-US" noProof="0" dirty="0"/>
              <a:t>Indeterministic operations not allowed or should not be used</a:t>
            </a:r>
            <a:endParaRPr lang="en-US" dirty="0"/>
          </a:p>
          <a:p>
            <a:endParaRPr lang="en-US" dirty="0"/>
          </a:p>
          <a:p>
            <a:endParaRPr lang="en-US" dirty="0"/>
          </a:p>
        </p:txBody>
      </p:sp>
      <p:sp>
        <p:nvSpPr>
          <p:cNvPr id="2" name="Title 1"/>
          <p:cNvSpPr>
            <a:spLocks noGrp="1"/>
          </p:cNvSpPr>
          <p:nvPr>
            <p:ph type="title"/>
          </p:nvPr>
        </p:nvSpPr>
        <p:spPr/>
        <p:txBody>
          <a:bodyPr>
            <a:normAutofit fontScale="90000"/>
          </a:bodyPr>
          <a:lstStyle/>
          <a:p>
            <a:r>
              <a:rPr lang="en-US" dirty="0"/>
              <a:t>2</a:t>
            </a:r>
            <a:r>
              <a:rPr lang="en-US" baseline="30000" dirty="0"/>
              <a:t>nd</a:t>
            </a:r>
            <a:r>
              <a:rPr lang="en-US" dirty="0"/>
              <a:t> Generation – Turing-Complete Programming</a:t>
            </a:r>
          </a:p>
        </p:txBody>
      </p:sp>
      <p:sp>
        <p:nvSpPr>
          <p:cNvPr id="5" name="Slide Number Placeholder 4"/>
          <p:cNvSpPr>
            <a:spLocks noGrp="1"/>
          </p:cNvSpPr>
          <p:nvPr>
            <p:ph type="sldNum" sz="quarter" idx="11"/>
          </p:nvPr>
        </p:nvSpPr>
        <p:spPr/>
        <p:txBody>
          <a:bodyPr/>
          <a:lstStyle/>
          <a:p>
            <a:fld id="{FFF7CBAA-22EA-41CE-9725-C57ED0CEBC27}" type="slidenum">
              <a:rPr lang="en-AU" smtClean="0"/>
              <a:pPr/>
              <a:t>20</a:t>
            </a:fld>
            <a:r>
              <a:rPr lang="en-AU"/>
              <a:t>  |</a:t>
            </a:r>
          </a:p>
        </p:txBody>
      </p:sp>
    </p:spTree>
    <p:extLst>
      <p:ext uri="{BB962C8B-B14F-4D97-AF65-F5344CB8AC3E}">
        <p14:creationId xmlns:p14="http://schemas.microsoft.com/office/powerpoint/2010/main" val="2711057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B46AF2-A6AD-7BFB-87E2-0C73922BFFA6}"/>
              </a:ext>
            </a:extLst>
          </p:cNvPr>
          <p:cNvSpPr>
            <a:spLocks noGrp="1"/>
          </p:cNvSpPr>
          <p:nvPr>
            <p:ph idx="1"/>
          </p:nvPr>
        </p:nvSpPr>
        <p:spPr>
          <a:xfrm>
            <a:off x="251522" y="987573"/>
            <a:ext cx="8640958" cy="2347304"/>
          </a:xfrm>
        </p:spPr>
        <p:txBody>
          <a:bodyPr>
            <a:normAutofit lnSpcReduction="10000"/>
          </a:bodyPr>
          <a:lstStyle/>
          <a:p>
            <a:r>
              <a:rPr lang="en-AU" dirty="0">
                <a:latin typeface="Calibri" panose="020F0502020204030204" pitchFamily="34" charset="0"/>
                <a:cs typeface="Calibri" panose="020F0502020204030204" pitchFamily="34" charset="0"/>
              </a:rPr>
              <a:t>Get off-chain components to compute based on on-chain or off-chain data as inputs</a:t>
            </a:r>
          </a:p>
          <a:p>
            <a:pPr lvl="1"/>
            <a:r>
              <a:rPr lang="en-AU" dirty="0">
                <a:solidFill>
                  <a:srgbClr val="111111"/>
                </a:solidFill>
                <a:latin typeface="Calibri" panose="020F0502020204030204" pitchFamily="34" charset="0"/>
                <a:cs typeface="Calibri" panose="020F0502020204030204" pitchFamily="34" charset="0"/>
              </a:rPr>
              <a:t>Essentially an oracle</a:t>
            </a:r>
          </a:p>
          <a:p>
            <a:r>
              <a:rPr lang="en-AU" b="0" i="0" dirty="0">
                <a:solidFill>
                  <a:srgbClr val="111111"/>
                </a:solidFill>
                <a:effectLst/>
                <a:latin typeface="Calibri" panose="020F0502020204030204" pitchFamily="34" charset="0"/>
                <a:cs typeface="Calibri" panose="020F0502020204030204" pitchFamily="34" charset="0"/>
              </a:rPr>
              <a:t>Use CPU enclave to execute trusted code, calculate integrity proofs, &amp; protect data privacy</a:t>
            </a:r>
          </a:p>
          <a:p>
            <a:r>
              <a:rPr lang="en-AU" dirty="0">
                <a:solidFill>
                  <a:srgbClr val="111111"/>
                </a:solidFill>
                <a:latin typeface="Calibri" panose="020F0502020204030204" pitchFamily="34" charset="0"/>
                <a:cs typeface="Calibri" panose="020F0502020204030204" pitchFamily="34" charset="0"/>
              </a:rPr>
              <a:t>Zero-knowledge proof, Homomorphic encryption to enhance privacy, trust, &amp; integrity</a:t>
            </a:r>
            <a:endParaRPr lang="en-AU"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CB57CA94-3DC6-E3B9-0D96-4E246609E4A9}"/>
              </a:ext>
            </a:extLst>
          </p:cNvPr>
          <p:cNvSpPr>
            <a:spLocks noGrp="1"/>
          </p:cNvSpPr>
          <p:nvPr>
            <p:ph type="title"/>
          </p:nvPr>
        </p:nvSpPr>
        <p:spPr/>
        <p:txBody>
          <a:bodyPr/>
          <a:lstStyle/>
          <a:p>
            <a:r>
              <a:rPr lang="en-AU" dirty="0"/>
              <a:t>Enhancing Integrity of Off-Chain Computations</a:t>
            </a:r>
          </a:p>
        </p:txBody>
      </p:sp>
      <p:sp>
        <p:nvSpPr>
          <p:cNvPr id="4" name="Slide Number Placeholder 3">
            <a:extLst>
              <a:ext uri="{FF2B5EF4-FFF2-40B4-BE49-F238E27FC236}">
                <a16:creationId xmlns:a16="http://schemas.microsoft.com/office/drawing/2014/main" id="{0C417071-AE18-1EE0-D0E4-37BD0CA5B274}"/>
              </a:ext>
            </a:extLst>
          </p:cNvPr>
          <p:cNvSpPr>
            <a:spLocks noGrp="1"/>
          </p:cNvSpPr>
          <p:nvPr>
            <p:ph type="sldNum" sz="quarter" idx="11"/>
          </p:nvPr>
        </p:nvSpPr>
        <p:spPr/>
        <p:txBody>
          <a:bodyPr/>
          <a:lstStyle/>
          <a:p>
            <a:fld id="{2ABE124A-B5C5-46E0-B944-45307B126769}" type="slidenum">
              <a:rPr lang="en-AU" smtClean="0"/>
              <a:pPr/>
              <a:t>21</a:t>
            </a:fld>
            <a:r>
              <a:rPr lang="en-AU"/>
              <a:t>  |</a:t>
            </a:r>
            <a:endParaRPr lang="en-AU" dirty="0"/>
          </a:p>
        </p:txBody>
      </p:sp>
      <p:pic>
        <p:nvPicPr>
          <p:cNvPr id="6" name="Graphic 5" descr="Database with solid fill">
            <a:extLst>
              <a:ext uri="{FF2B5EF4-FFF2-40B4-BE49-F238E27FC236}">
                <a16:creationId xmlns:a16="http://schemas.microsoft.com/office/drawing/2014/main" id="{26CC867F-E826-3484-FD24-3624BD57C3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3668" y="3478024"/>
            <a:ext cx="914400" cy="914400"/>
          </a:xfrm>
          <a:prstGeom prst="rect">
            <a:avLst/>
          </a:prstGeom>
        </p:spPr>
      </p:pic>
      <p:pic>
        <p:nvPicPr>
          <p:cNvPr id="8" name="Graphic 7" descr="Link with solid fill">
            <a:extLst>
              <a:ext uri="{FF2B5EF4-FFF2-40B4-BE49-F238E27FC236}">
                <a16:creationId xmlns:a16="http://schemas.microsoft.com/office/drawing/2014/main" id="{CB848B5E-0FFD-79EB-5C6B-0279A72FC6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9888" y="3478024"/>
            <a:ext cx="914400" cy="914400"/>
          </a:xfrm>
          <a:prstGeom prst="rect">
            <a:avLst/>
          </a:prstGeom>
        </p:spPr>
      </p:pic>
      <p:cxnSp>
        <p:nvCxnSpPr>
          <p:cNvPr id="10" name="Straight Arrow Connector 9">
            <a:extLst>
              <a:ext uri="{FF2B5EF4-FFF2-40B4-BE49-F238E27FC236}">
                <a16:creationId xmlns:a16="http://schemas.microsoft.com/office/drawing/2014/main" id="{0D91C8A5-AB88-E2BE-3424-F4080AF424C3}"/>
              </a:ext>
            </a:extLst>
          </p:cNvPr>
          <p:cNvCxnSpPr>
            <a:cxnSpLocks/>
          </p:cNvCxnSpPr>
          <p:nvPr/>
        </p:nvCxnSpPr>
        <p:spPr>
          <a:xfrm>
            <a:off x="4874528" y="4128363"/>
            <a:ext cx="13753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2E8C028-A7B4-F189-1725-8C81CF83FFEC}"/>
              </a:ext>
            </a:extLst>
          </p:cNvPr>
          <p:cNvSpPr txBox="1"/>
          <p:nvPr/>
        </p:nvSpPr>
        <p:spPr>
          <a:xfrm>
            <a:off x="2526480" y="3592637"/>
            <a:ext cx="1481078" cy="338554"/>
          </a:xfrm>
          <a:prstGeom prst="rect">
            <a:avLst/>
          </a:prstGeom>
          <a:noFill/>
        </p:spPr>
        <p:txBody>
          <a:bodyPr wrap="square" rtlCol="0">
            <a:spAutoFit/>
          </a:bodyPr>
          <a:lstStyle/>
          <a:p>
            <a:r>
              <a:rPr lang="en-AU" sz="1600" dirty="0"/>
              <a:t>Off-chain data</a:t>
            </a:r>
          </a:p>
        </p:txBody>
      </p:sp>
      <p:sp>
        <p:nvSpPr>
          <p:cNvPr id="14" name="TextBox 13">
            <a:extLst>
              <a:ext uri="{FF2B5EF4-FFF2-40B4-BE49-F238E27FC236}">
                <a16:creationId xmlns:a16="http://schemas.microsoft.com/office/drawing/2014/main" id="{135DA5BE-7935-758B-455C-B1A6C25A38D5}"/>
              </a:ext>
            </a:extLst>
          </p:cNvPr>
          <p:cNvSpPr txBox="1"/>
          <p:nvPr/>
        </p:nvSpPr>
        <p:spPr>
          <a:xfrm>
            <a:off x="4437363" y="3338910"/>
            <a:ext cx="2088232" cy="338554"/>
          </a:xfrm>
          <a:prstGeom prst="rect">
            <a:avLst/>
          </a:prstGeom>
          <a:noFill/>
        </p:spPr>
        <p:txBody>
          <a:bodyPr wrap="square" rtlCol="0">
            <a:spAutoFit/>
          </a:bodyPr>
          <a:lstStyle/>
          <a:p>
            <a:pPr algn="ctr"/>
            <a:r>
              <a:rPr lang="en-AU" sz="1600" dirty="0"/>
              <a:t>Retrieve data</a:t>
            </a:r>
          </a:p>
        </p:txBody>
      </p:sp>
      <p:pic>
        <p:nvPicPr>
          <p:cNvPr id="7" name="Graphic 6" descr="Server outline">
            <a:extLst>
              <a:ext uri="{FF2B5EF4-FFF2-40B4-BE49-F238E27FC236}">
                <a16:creationId xmlns:a16="http://schemas.microsoft.com/office/drawing/2014/main" id="{E798EA84-391C-2577-A4AF-3EB50DC5C5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60128" y="3478024"/>
            <a:ext cx="914400" cy="914400"/>
          </a:xfrm>
          <a:prstGeom prst="rect">
            <a:avLst/>
          </a:prstGeom>
        </p:spPr>
      </p:pic>
      <p:cxnSp>
        <p:nvCxnSpPr>
          <p:cNvPr id="13" name="Straight Arrow Connector 12">
            <a:extLst>
              <a:ext uri="{FF2B5EF4-FFF2-40B4-BE49-F238E27FC236}">
                <a16:creationId xmlns:a16="http://schemas.microsoft.com/office/drawing/2014/main" id="{643A8BBB-7593-8C4D-5295-061796880A68}"/>
              </a:ext>
            </a:extLst>
          </p:cNvPr>
          <p:cNvCxnSpPr>
            <a:cxnSpLocks/>
          </p:cNvCxnSpPr>
          <p:nvPr/>
        </p:nvCxnSpPr>
        <p:spPr>
          <a:xfrm flipH="1">
            <a:off x="4874528" y="3768323"/>
            <a:ext cx="13753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B564245-3E56-F568-EF8A-21949DB359A5}"/>
              </a:ext>
            </a:extLst>
          </p:cNvPr>
          <p:cNvCxnSpPr>
            <a:cxnSpLocks/>
            <a:stCxn id="6" idx="3"/>
            <a:endCxn id="7" idx="1"/>
          </p:cNvCxnSpPr>
          <p:nvPr/>
        </p:nvCxnSpPr>
        <p:spPr>
          <a:xfrm>
            <a:off x="2598068" y="3935224"/>
            <a:ext cx="13620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6FA1BCF-962E-4143-3720-63B52142C185}"/>
              </a:ext>
            </a:extLst>
          </p:cNvPr>
          <p:cNvSpPr txBox="1"/>
          <p:nvPr/>
        </p:nvSpPr>
        <p:spPr>
          <a:xfrm>
            <a:off x="4572000" y="4219223"/>
            <a:ext cx="2088232" cy="584775"/>
          </a:xfrm>
          <a:prstGeom prst="rect">
            <a:avLst/>
          </a:prstGeom>
          <a:noFill/>
        </p:spPr>
        <p:txBody>
          <a:bodyPr wrap="square" rtlCol="0">
            <a:spAutoFit/>
          </a:bodyPr>
          <a:lstStyle/>
          <a:p>
            <a:pPr algn="ctr"/>
            <a:r>
              <a:rPr lang="en-AU" sz="1600" dirty="0"/>
              <a:t>Computational result + Proof</a:t>
            </a:r>
          </a:p>
        </p:txBody>
      </p:sp>
    </p:spTree>
    <p:extLst>
      <p:ext uri="{BB962C8B-B14F-4D97-AF65-F5344CB8AC3E}">
        <p14:creationId xmlns:p14="http://schemas.microsoft.com/office/powerpoint/2010/main" val="1179178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Communication Mechanism</a:t>
            </a:r>
            <a:endParaRPr lang="en-US" dirty="0"/>
          </a:p>
        </p:txBody>
      </p:sp>
    </p:spTree>
    <p:extLst>
      <p:ext uri="{BB962C8B-B14F-4D97-AF65-F5344CB8AC3E}">
        <p14:creationId xmlns:p14="http://schemas.microsoft.com/office/powerpoint/2010/main" val="188295141"/>
      </p:ext>
    </p:extLst>
  </p:cSld>
  <p:clrMapOvr>
    <a:masterClrMapping/>
  </p:clrMapOvr>
  <mc:AlternateContent xmlns:mc="http://schemas.openxmlformats.org/markup-compatibility/2006" xmlns:p14="http://schemas.microsoft.com/office/powerpoint/2010/main">
    <mc:Choice Requires="p14">
      <p:transition spd="slow" p14:dur="2000" advTm="12859"/>
    </mc:Choice>
    <mc:Fallback xmlns="">
      <p:transition spd="slow" advTm="1285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8-12-13 at 12.55.25.png">
            <a:extLst>
              <a:ext uri="{FF2B5EF4-FFF2-40B4-BE49-F238E27FC236}">
                <a16:creationId xmlns:a16="http://schemas.microsoft.com/office/drawing/2014/main" id="{BA5F49FB-D964-BCE7-E200-5BB8E10A0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019754"/>
            <a:ext cx="4084592" cy="3510392"/>
          </a:xfrm>
          <a:prstGeom prst="rect">
            <a:avLst/>
          </a:prstGeom>
        </p:spPr>
      </p:pic>
      <p:sp>
        <p:nvSpPr>
          <p:cNvPr id="3" name="Content Placeholder 2">
            <a:extLst>
              <a:ext uri="{FF2B5EF4-FFF2-40B4-BE49-F238E27FC236}">
                <a16:creationId xmlns:a16="http://schemas.microsoft.com/office/drawing/2014/main" id="{69A043BD-7EA3-48AB-B2EC-9CE15BA535EF}"/>
              </a:ext>
            </a:extLst>
          </p:cNvPr>
          <p:cNvSpPr>
            <a:spLocks noGrp="1"/>
          </p:cNvSpPr>
          <p:nvPr>
            <p:ph idx="1"/>
          </p:nvPr>
        </p:nvSpPr>
        <p:spPr>
          <a:xfrm>
            <a:off x="4139953" y="987424"/>
            <a:ext cx="4753222" cy="3816573"/>
          </a:xfrm>
        </p:spPr>
        <p:txBody>
          <a:bodyPr>
            <a:normAutofit lnSpcReduction="10000"/>
          </a:bodyPr>
          <a:lstStyle/>
          <a:p>
            <a:r>
              <a:rPr lang="en-US" dirty="0"/>
              <a:t>TXs get broadcast across whole network</a:t>
            </a:r>
          </a:p>
          <a:p>
            <a:r>
              <a:rPr lang="en-US" dirty="0"/>
              <a:t>A user can issue a TX so that another user can act on it</a:t>
            </a:r>
          </a:p>
          <a:p>
            <a:pPr lvl="1"/>
            <a:r>
              <a:rPr lang="en-US" dirty="0"/>
              <a:t>Can see TXs by querying or subscribing to log events</a:t>
            </a:r>
          </a:p>
          <a:p>
            <a:pPr lvl="1"/>
            <a:r>
              <a:rPr lang="en-US" dirty="0"/>
              <a:t>E.g., noticing </a:t>
            </a:r>
            <a:r>
              <a:rPr lang="en-US" i="1" dirty="0"/>
              <a:t>transfer</a:t>
            </a:r>
            <a:r>
              <a:rPr lang="en-US" dirty="0"/>
              <a:t> event in ERC-20 contract Alice can ship a bicycle to Bob</a:t>
            </a:r>
          </a:p>
          <a:p>
            <a:r>
              <a:rPr lang="en-US" dirty="0"/>
              <a:t>Need to handle chain forks</a:t>
            </a:r>
          </a:p>
          <a:p>
            <a:r>
              <a:rPr lang="en-US" dirty="0"/>
              <a:t>Common practice is to cache/dump blockchain data to a database &amp; query it</a:t>
            </a:r>
          </a:p>
        </p:txBody>
      </p:sp>
      <p:sp>
        <p:nvSpPr>
          <p:cNvPr id="2" name="Title 1">
            <a:extLst>
              <a:ext uri="{FF2B5EF4-FFF2-40B4-BE49-F238E27FC236}">
                <a16:creationId xmlns:a16="http://schemas.microsoft.com/office/drawing/2014/main" id="{616E6545-B36E-4096-9827-5D6F07587313}"/>
              </a:ext>
            </a:extLst>
          </p:cNvPr>
          <p:cNvSpPr>
            <a:spLocks noGrp="1"/>
          </p:cNvSpPr>
          <p:nvPr>
            <p:ph type="title"/>
          </p:nvPr>
        </p:nvSpPr>
        <p:spPr>
          <a:xfrm>
            <a:off x="251520" y="242243"/>
            <a:ext cx="8640960" cy="639365"/>
          </a:xfrm>
        </p:spPr>
        <p:txBody>
          <a:bodyPr>
            <a:normAutofit/>
          </a:bodyPr>
          <a:lstStyle/>
          <a:p>
            <a:r>
              <a:rPr lang="en-US" dirty="0"/>
              <a:t>Blockchain as a Communication Mechanism</a:t>
            </a:r>
          </a:p>
        </p:txBody>
      </p:sp>
      <p:sp>
        <p:nvSpPr>
          <p:cNvPr id="8" name="Slide Number Placeholder 7"/>
          <p:cNvSpPr>
            <a:spLocks noGrp="1"/>
          </p:cNvSpPr>
          <p:nvPr>
            <p:ph type="sldNum" sz="quarter" idx="11"/>
          </p:nvPr>
        </p:nvSpPr>
        <p:spPr>
          <a:xfrm>
            <a:off x="253577" y="4878250"/>
            <a:ext cx="288789" cy="95510"/>
          </a:xfrm>
        </p:spPr>
        <p:txBody>
          <a:bodyPr/>
          <a:lstStyle/>
          <a:p>
            <a:fld id="{FFF7CBAA-22EA-41CE-9725-C57ED0CEBC27}" type="slidenum">
              <a:rPr lang="en-AU" smtClean="0"/>
              <a:pPr/>
              <a:t>23</a:t>
            </a:fld>
            <a:r>
              <a:rPr lang="en-AU"/>
              <a:t>  |</a:t>
            </a:r>
          </a:p>
        </p:txBody>
      </p:sp>
    </p:spTree>
    <p:extLst>
      <p:ext uri="{BB962C8B-B14F-4D97-AF65-F5344CB8AC3E}">
        <p14:creationId xmlns:p14="http://schemas.microsoft.com/office/powerpoint/2010/main" val="1912484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251522" y="987573"/>
            <a:ext cx="8640958" cy="3795167"/>
          </a:xfrm>
        </p:spPr>
        <p:txBody>
          <a:bodyPr>
            <a:normAutofit/>
          </a:bodyPr>
          <a:lstStyle/>
          <a:p>
            <a:r>
              <a:rPr lang="en-US" dirty="0"/>
              <a:t>Communication enable coordinated computation</a:t>
            </a:r>
          </a:p>
          <a:p>
            <a:pPr lvl="1"/>
            <a:r>
              <a:rPr lang="en-US" dirty="0"/>
              <a:t>Bob pays, Alice ship bicycle, &amp; Pat confirm delivery</a:t>
            </a:r>
          </a:p>
          <a:p>
            <a:pPr lvl="1"/>
            <a:r>
              <a:rPr lang="en-US" dirty="0"/>
              <a:t>On-chain </a:t>
            </a:r>
            <a:r>
              <a:rPr lang="en-US" dirty="0">
                <a:sym typeface="Wingdings" pitchFamily="2" charset="2"/>
              </a:rPr>
              <a:t> Off-chain  On-chain control flow</a:t>
            </a:r>
          </a:p>
          <a:p>
            <a:r>
              <a:rPr lang="en-US" dirty="0"/>
              <a:t>Typical control flow</a:t>
            </a:r>
          </a:p>
          <a:p>
            <a:pPr lvl="1"/>
            <a:r>
              <a:rPr lang="en-US" dirty="0"/>
              <a:t>Initiated from externally owned accounts</a:t>
            </a:r>
          </a:p>
          <a:p>
            <a:pPr lvl="1"/>
            <a:r>
              <a:rPr lang="en-US" dirty="0"/>
              <a:t>Transferred among contract accounts</a:t>
            </a:r>
          </a:p>
          <a:p>
            <a:r>
              <a:rPr lang="en-US" dirty="0"/>
              <a:t>Oracle facilitates component coordination with external state</a:t>
            </a:r>
          </a:p>
          <a:p>
            <a:pPr lvl="1"/>
            <a:r>
              <a:rPr lang="en-US" dirty="0"/>
              <a:t>Block a TX’s progress until oracle completes</a:t>
            </a:r>
          </a:p>
          <a:p>
            <a:pPr lvl="1"/>
            <a:r>
              <a:rPr lang="en-US" dirty="0"/>
              <a:t>Block an external progress until TX completes</a:t>
            </a:r>
          </a:p>
          <a:p>
            <a:pPr lvl="1"/>
            <a:r>
              <a:rPr lang="en-US" dirty="0"/>
              <a:t>Delay between external state changes &amp; record those on-chain</a:t>
            </a:r>
          </a:p>
        </p:txBody>
      </p:sp>
      <p:sp>
        <p:nvSpPr>
          <p:cNvPr id="2" name="Title 1"/>
          <p:cNvSpPr>
            <a:spLocks noGrp="1"/>
          </p:cNvSpPr>
          <p:nvPr>
            <p:ph type="title"/>
          </p:nvPr>
        </p:nvSpPr>
        <p:spPr/>
        <p:txBody>
          <a:bodyPr/>
          <a:lstStyle/>
          <a:p>
            <a:r>
              <a:rPr lang="en-US" dirty="0"/>
              <a:t>Computation Communication</a:t>
            </a:r>
          </a:p>
        </p:txBody>
      </p:sp>
      <p:sp>
        <p:nvSpPr>
          <p:cNvPr id="6" name="Slide Number Placeholder 5"/>
          <p:cNvSpPr>
            <a:spLocks noGrp="1"/>
          </p:cNvSpPr>
          <p:nvPr>
            <p:ph type="sldNum" sz="quarter" idx="11"/>
          </p:nvPr>
        </p:nvSpPr>
        <p:spPr/>
        <p:txBody>
          <a:bodyPr/>
          <a:lstStyle/>
          <a:p>
            <a:fld id="{FFF7CBAA-22EA-41CE-9725-C57ED0CEBC27}" type="slidenum">
              <a:rPr lang="en-AU" smtClean="0"/>
              <a:pPr/>
              <a:t>24</a:t>
            </a:fld>
            <a:r>
              <a:rPr lang="en-AU"/>
              <a:t>  |</a:t>
            </a:r>
          </a:p>
        </p:txBody>
      </p:sp>
    </p:spTree>
    <p:extLst>
      <p:ext uri="{BB962C8B-B14F-4D97-AF65-F5344CB8AC3E}">
        <p14:creationId xmlns:p14="http://schemas.microsoft.com/office/powerpoint/2010/main" val="2251634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lvl="0"/>
            <a:r>
              <a:rPr lang="en-AU" sz="4400" dirty="0">
                <a:solidFill>
                  <a:srgbClr val="FFFFFF"/>
                </a:solidFill>
              </a:rPr>
              <a:t>Asset Management &amp; Control Mechanism</a:t>
            </a:r>
          </a:p>
        </p:txBody>
      </p:sp>
    </p:spTree>
    <p:extLst>
      <p:ext uri="{BB962C8B-B14F-4D97-AF65-F5344CB8AC3E}">
        <p14:creationId xmlns:p14="http://schemas.microsoft.com/office/powerpoint/2010/main" val="210120387"/>
      </p:ext>
    </p:extLst>
  </p:cSld>
  <p:clrMapOvr>
    <a:masterClrMapping/>
  </p:clrMapOvr>
  <mc:AlternateContent xmlns:mc="http://schemas.openxmlformats.org/markup-compatibility/2006" xmlns:p14="http://schemas.microsoft.com/office/powerpoint/2010/main">
    <mc:Choice Requires="p14">
      <p:transition spd="slow" p14:dur="2000" advTm="12859"/>
    </mc:Choice>
    <mc:Fallback xmlns="">
      <p:transition spd="slow" advTm="1285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A043BD-7EA3-48AB-B2EC-9CE15BA535EF}"/>
              </a:ext>
            </a:extLst>
          </p:cNvPr>
          <p:cNvSpPr>
            <a:spLocks noGrp="1"/>
          </p:cNvSpPr>
          <p:nvPr>
            <p:ph idx="1"/>
          </p:nvPr>
        </p:nvSpPr>
        <p:spPr>
          <a:xfrm>
            <a:off x="251522" y="987573"/>
            <a:ext cx="8640958" cy="3574285"/>
          </a:xfrm>
        </p:spPr>
        <p:txBody>
          <a:bodyPr>
            <a:normAutofit/>
          </a:bodyPr>
          <a:lstStyle/>
          <a:p>
            <a:r>
              <a:rPr lang="en-AU" dirty="0"/>
              <a:t>Cryptocurrency &amp; tokens are virtual assets</a:t>
            </a:r>
          </a:p>
          <a:p>
            <a:r>
              <a:rPr lang="en-AU" dirty="0"/>
              <a:t>Typically, only owner can control them</a:t>
            </a:r>
          </a:p>
          <a:p>
            <a:r>
              <a:rPr lang="en-AU" dirty="0"/>
              <a:t>More complex control models can be implemented, e.g.,</a:t>
            </a:r>
          </a:p>
          <a:p>
            <a:pPr lvl="1"/>
            <a:r>
              <a:rPr lang="en-AU" dirty="0"/>
              <a:t>Multi-signature or threshold voting (1+ account controls an asset)</a:t>
            </a:r>
          </a:p>
          <a:p>
            <a:pPr lvl="1"/>
            <a:r>
              <a:rPr lang="en-AU" dirty="0"/>
              <a:t>Escrow – smart contract code controls an asset</a:t>
            </a:r>
          </a:p>
          <a:p>
            <a:pPr lvl="1"/>
            <a:r>
              <a:rPr lang="en-AU" dirty="0"/>
              <a:t>Atomic swap</a:t>
            </a:r>
          </a:p>
          <a:p>
            <a:r>
              <a:rPr lang="en-AU" dirty="0"/>
              <a:t>Highly customisable through smart contracts</a:t>
            </a:r>
          </a:p>
          <a:p>
            <a:pPr lvl="1"/>
            <a:r>
              <a:rPr lang="en-AU" dirty="0"/>
              <a:t>Some platforms bake these asset management mechanisms into protocol</a:t>
            </a:r>
          </a:p>
          <a:p>
            <a:pPr lvl="1"/>
            <a:r>
              <a:rPr lang="en-AU" dirty="0"/>
              <a:t>E.g., </a:t>
            </a:r>
            <a:r>
              <a:rPr lang="en-AU" dirty="0" err="1"/>
              <a:t>Cardano</a:t>
            </a:r>
            <a:r>
              <a:rPr lang="en-AU" dirty="0"/>
              <a:t> Native Tokens</a:t>
            </a:r>
          </a:p>
        </p:txBody>
      </p:sp>
      <p:sp>
        <p:nvSpPr>
          <p:cNvPr id="2" name="Title 1">
            <a:extLst>
              <a:ext uri="{FF2B5EF4-FFF2-40B4-BE49-F238E27FC236}">
                <a16:creationId xmlns:a16="http://schemas.microsoft.com/office/drawing/2014/main" id="{616E6545-B36E-4096-9827-5D6F07587313}"/>
              </a:ext>
            </a:extLst>
          </p:cNvPr>
          <p:cNvSpPr>
            <a:spLocks noGrp="1"/>
          </p:cNvSpPr>
          <p:nvPr>
            <p:ph type="title"/>
          </p:nvPr>
        </p:nvSpPr>
        <p:spPr>
          <a:xfrm>
            <a:off x="251520" y="242243"/>
            <a:ext cx="8640960" cy="639365"/>
          </a:xfrm>
        </p:spPr>
        <p:txBody>
          <a:bodyPr>
            <a:normAutofit fontScale="90000"/>
          </a:bodyPr>
          <a:lstStyle/>
          <a:p>
            <a:r>
              <a:rPr lang="en-US" dirty="0"/>
              <a:t>As an Asset Management &amp; Control Mechanism</a:t>
            </a:r>
          </a:p>
        </p:txBody>
      </p:sp>
      <p:sp>
        <p:nvSpPr>
          <p:cNvPr id="8" name="Slide Number Placeholder 7"/>
          <p:cNvSpPr>
            <a:spLocks noGrp="1"/>
          </p:cNvSpPr>
          <p:nvPr>
            <p:ph type="sldNum" sz="quarter" idx="11"/>
          </p:nvPr>
        </p:nvSpPr>
        <p:spPr>
          <a:xfrm>
            <a:off x="253577" y="4878250"/>
            <a:ext cx="288789" cy="95510"/>
          </a:xfrm>
        </p:spPr>
        <p:txBody>
          <a:bodyPr/>
          <a:lstStyle/>
          <a:p>
            <a:fld id="{FFF7CBAA-22EA-41CE-9725-C57ED0CEBC27}" type="slidenum">
              <a:rPr lang="en-AU" smtClean="0"/>
              <a:pPr/>
              <a:t>26</a:t>
            </a:fld>
            <a:r>
              <a:rPr lang="en-AU"/>
              <a:t>  |</a:t>
            </a:r>
          </a:p>
        </p:txBody>
      </p:sp>
    </p:spTree>
    <p:extLst>
      <p:ext uri="{BB962C8B-B14F-4D97-AF65-F5344CB8AC3E}">
        <p14:creationId xmlns:p14="http://schemas.microsoft.com/office/powerpoint/2010/main" val="3047151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166016-5C8E-FAE2-C158-482B6CC7EEAC}"/>
              </a:ext>
            </a:extLst>
          </p:cNvPr>
          <p:cNvSpPr>
            <a:spLocks noGrp="1"/>
          </p:cNvSpPr>
          <p:nvPr>
            <p:ph idx="1"/>
          </p:nvPr>
        </p:nvSpPr>
        <p:spPr>
          <a:xfrm>
            <a:off x="250824" y="987424"/>
            <a:ext cx="6463680" cy="3986336"/>
          </a:xfrm>
        </p:spPr>
        <p:txBody>
          <a:bodyPr>
            <a:normAutofit fontScale="85000" lnSpcReduction="10000"/>
          </a:bodyPr>
          <a:lstStyle/>
          <a:p>
            <a:r>
              <a:rPr lang="en-AU" dirty="0"/>
              <a:t>Aka </a:t>
            </a:r>
            <a:r>
              <a:rPr lang="en-AU" dirty="0" err="1"/>
              <a:t>MultiSig</a:t>
            </a:r>
            <a:r>
              <a:rPr lang="en-AU" dirty="0"/>
              <a:t> or multiple authorisation</a:t>
            </a:r>
          </a:p>
          <a:p>
            <a:r>
              <a:rPr lang="en-AU" dirty="0"/>
              <a:t>Some TXs need to be authorised by multiple parties</a:t>
            </a:r>
          </a:p>
          <a:p>
            <a:pPr lvl="1"/>
            <a:r>
              <a:rPr lang="en-AU" dirty="0"/>
              <a:t>E.g., joint accounts</a:t>
            </a:r>
          </a:p>
          <a:p>
            <a:pPr lvl="1"/>
            <a:r>
              <a:rPr lang="en-AU" dirty="0"/>
              <a:t>Some TXs need to be signed by all addresses</a:t>
            </a:r>
          </a:p>
          <a:p>
            <a:pPr lvl="1"/>
            <a:r>
              <a:rPr lang="en-AU" dirty="0"/>
              <a:t>Other require </a:t>
            </a:r>
            <a:r>
              <a:rPr lang="en-AU" i="1" dirty="0"/>
              <a:t>m</a:t>
            </a:r>
            <a:r>
              <a:rPr lang="en-AU" dirty="0"/>
              <a:t> out of </a:t>
            </a:r>
            <a:r>
              <a:rPr lang="en-AU" i="1" dirty="0"/>
              <a:t>n</a:t>
            </a:r>
            <a:r>
              <a:rPr lang="en-AU" dirty="0"/>
              <a:t> addresses to sign (</a:t>
            </a:r>
            <a:r>
              <a:rPr lang="en-AU" i="1" dirty="0"/>
              <a:t>m</a:t>
            </a:r>
            <a:r>
              <a:rPr lang="en-AU" dirty="0"/>
              <a:t> &lt; </a:t>
            </a:r>
            <a:r>
              <a:rPr lang="en-AU" i="1" dirty="0"/>
              <a:t>n</a:t>
            </a:r>
            <a:r>
              <a:rPr lang="en-AU" dirty="0"/>
              <a:t>)</a:t>
            </a:r>
          </a:p>
          <a:p>
            <a:pPr lvl="1"/>
            <a:r>
              <a:rPr lang="en-AU" dirty="0"/>
              <a:t>Some tolerance to lost or compromised keys</a:t>
            </a:r>
          </a:p>
          <a:p>
            <a:r>
              <a:rPr lang="en-AU" dirty="0"/>
              <a:t>Solution</a:t>
            </a:r>
          </a:p>
          <a:p>
            <a:pPr lvl="1"/>
            <a:r>
              <a:rPr lang="en-AU" dirty="0"/>
              <a:t>Predefine </a:t>
            </a:r>
            <a:r>
              <a:rPr lang="en-AU" i="1" dirty="0"/>
              <a:t>m</a:t>
            </a:r>
            <a:r>
              <a:rPr lang="en-AU" dirty="0"/>
              <a:t> &amp; set of addresses that can authorise a TX</a:t>
            </a:r>
          </a:p>
          <a:p>
            <a:pPr lvl="2"/>
            <a:r>
              <a:rPr lang="en-AU" dirty="0"/>
              <a:t>Bitcoin – Use script hash to specify input conditions for a UTXO</a:t>
            </a:r>
          </a:p>
          <a:p>
            <a:pPr lvl="2"/>
            <a:r>
              <a:rPr lang="en-AU" dirty="0"/>
              <a:t>2</a:t>
            </a:r>
            <a:r>
              <a:rPr lang="en-AU" baseline="30000" dirty="0"/>
              <a:t>nd</a:t>
            </a:r>
            <a:r>
              <a:rPr lang="en-AU" dirty="0"/>
              <a:t> generation blockchains – Specify in a smart contract</a:t>
            </a:r>
          </a:p>
          <a:p>
            <a:pPr lvl="2"/>
            <a:r>
              <a:rPr lang="en-AU" dirty="0"/>
              <a:t>Off-chain – Workflow that splits key among multiple parties</a:t>
            </a:r>
          </a:p>
          <a:p>
            <a:pPr lvl="1"/>
            <a:r>
              <a:rPr lang="en-AU" dirty="0"/>
              <a:t>Get </a:t>
            </a:r>
            <a:r>
              <a:rPr lang="en-AU" i="1" dirty="0"/>
              <a:t>m</a:t>
            </a:r>
            <a:r>
              <a:rPr lang="en-AU" dirty="0"/>
              <a:t> addresses to sign TX(s)</a:t>
            </a:r>
          </a:p>
          <a:p>
            <a:pPr lvl="2"/>
            <a:r>
              <a:rPr lang="en-AU" dirty="0"/>
              <a:t>Same TX can be used to specify </a:t>
            </a:r>
            <a:r>
              <a:rPr lang="en-AU" i="1" dirty="0"/>
              <a:t>m</a:t>
            </a:r>
            <a:r>
              <a:rPr lang="en-AU" dirty="0"/>
              <a:t> &amp; set of addresses for future TXs</a:t>
            </a:r>
          </a:p>
        </p:txBody>
      </p:sp>
      <p:sp>
        <p:nvSpPr>
          <p:cNvPr id="3" name="Title 2">
            <a:extLst>
              <a:ext uri="{FF2B5EF4-FFF2-40B4-BE49-F238E27FC236}">
                <a16:creationId xmlns:a16="http://schemas.microsoft.com/office/drawing/2014/main" id="{8829D22A-335D-B3F2-078F-BEC897F837B9}"/>
              </a:ext>
            </a:extLst>
          </p:cNvPr>
          <p:cNvSpPr>
            <a:spLocks noGrp="1"/>
          </p:cNvSpPr>
          <p:nvPr>
            <p:ph type="title"/>
          </p:nvPr>
        </p:nvSpPr>
        <p:spPr>
          <a:xfrm>
            <a:off x="251520" y="242243"/>
            <a:ext cx="8640960" cy="639365"/>
          </a:xfrm>
        </p:spPr>
        <p:txBody>
          <a:bodyPr/>
          <a:lstStyle/>
          <a:p>
            <a:r>
              <a:rPr lang="en-AU" dirty="0"/>
              <a:t>Example – Multi-Signature</a:t>
            </a:r>
          </a:p>
        </p:txBody>
      </p:sp>
      <p:pic>
        <p:nvPicPr>
          <p:cNvPr id="1026" name="Picture 2">
            <a:extLst>
              <a:ext uri="{FF2B5EF4-FFF2-40B4-BE49-F238E27FC236}">
                <a16:creationId xmlns:a16="http://schemas.microsoft.com/office/drawing/2014/main" id="{BB3CCF7A-883B-01EB-AFCC-4862B6676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4504" y="970037"/>
            <a:ext cx="2098206" cy="28539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CB0A92-F197-88D9-EF2D-25F1F3F5C6B5}"/>
              </a:ext>
            </a:extLst>
          </p:cNvPr>
          <p:cNvSpPr txBox="1"/>
          <p:nvPr/>
        </p:nvSpPr>
        <p:spPr>
          <a:xfrm>
            <a:off x="6419727" y="3757436"/>
            <a:ext cx="2760785" cy="415498"/>
          </a:xfrm>
          <a:prstGeom prst="rect">
            <a:avLst/>
          </a:prstGeom>
          <a:noFill/>
        </p:spPr>
        <p:txBody>
          <a:bodyPr wrap="square">
            <a:spAutoFit/>
          </a:bodyPr>
          <a:lstStyle/>
          <a:p>
            <a:r>
              <a:rPr lang="en-AU" sz="1050" dirty="0"/>
              <a:t>Source: </a:t>
            </a:r>
            <a:r>
              <a:rPr lang="en-AU" sz="1050" dirty="0">
                <a:hlinkClick r:id="rId4"/>
              </a:rPr>
              <a:t>https://research.csiro.au/blockchainpatterns</a:t>
            </a:r>
            <a:r>
              <a:rPr lang="en-AU" sz="1050" dirty="0"/>
              <a:t> </a:t>
            </a:r>
          </a:p>
        </p:txBody>
      </p:sp>
      <p:sp>
        <p:nvSpPr>
          <p:cNvPr id="7" name="Slide Number Placeholder 6">
            <a:extLst>
              <a:ext uri="{FF2B5EF4-FFF2-40B4-BE49-F238E27FC236}">
                <a16:creationId xmlns:a16="http://schemas.microsoft.com/office/drawing/2014/main" id="{2EF892AA-5576-8E44-B512-EFAB90A7F0C5}"/>
              </a:ext>
            </a:extLst>
          </p:cNvPr>
          <p:cNvSpPr>
            <a:spLocks noGrp="1"/>
          </p:cNvSpPr>
          <p:nvPr>
            <p:ph type="sldNum" sz="quarter" idx="11"/>
          </p:nvPr>
        </p:nvSpPr>
        <p:spPr/>
        <p:txBody>
          <a:bodyPr/>
          <a:lstStyle/>
          <a:p>
            <a:fld id="{2ABE124A-B5C5-46E0-B944-45307B126769}" type="slidenum">
              <a:rPr lang="en-AU" smtClean="0"/>
              <a:pPr/>
              <a:t>27</a:t>
            </a:fld>
            <a:r>
              <a:rPr lang="en-AU"/>
              <a:t>  |</a:t>
            </a:r>
            <a:endParaRPr lang="en-AU" dirty="0"/>
          </a:p>
        </p:txBody>
      </p:sp>
    </p:spTree>
    <p:extLst>
      <p:ext uri="{BB962C8B-B14F-4D97-AF65-F5344CB8AC3E}">
        <p14:creationId xmlns:p14="http://schemas.microsoft.com/office/powerpoint/2010/main" val="2386681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251522" y="987573"/>
            <a:ext cx="8640958" cy="3816425"/>
          </a:xfrm>
        </p:spPr>
        <p:txBody>
          <a:bodyPr>
            <a:normAutofit/>
          </a:bodyPr>
          <a:lstStyle/>
          <a:p>
            <a:r>
              <a:rPr lang="en-US" dirty="0"/>
              <a:t>Identity of a cryptocurrency or associated data can be used to represent other assets</a:t>
            </a:r>
          </a:p>
          <a:p>
            <a:r>
              <a:rPr lang="en-AU" dirty="0"/>
              <a:t>A technique for representing &amp; managing real-world assets on Bitcoin using </a:t>
            </a:r>
          </a:p>
          <a:p>
            <a:pPr lvl="1"/>
            <a:r>
              <a:rPr lang="en-US" dirty="0"/>
              <a:t>Limited capabilities due to small size of arbitrary data on </a:t>
            </a:r>
            <a:r>
              <a:rPr lang="en-US" dirty="0" err="1"/>
              <a:t>scriptSig</a:t>
            </a:r>
            <a:endParaRPr lang="en-US" dirty="0"/>
          </a:p>
          <a:p>
            <a:r>
              <a:rPr lang="en-AU" dirty="0"/>
              <a:t>A specialised wallet can represent asset manipulation instructions</a:t>
            </a:r>
          </a:p>
          <a:p>
            <a:pPr lvl="1"/>
            <a:r>
              <a:rPr lang="en-AU" dirty="0"/>
              <a:t>E.g., 40-byte metadata on UTXO could represent 100 assets assigned to a Bitcoin address</a:t>
            </a:r>
          </a:p>
          <a:p>
            <a:pPr lvl="1"/>
            <a:r>
              <a:rPr lang="en-AU" dirty="0"/>
              <a:t>A TX can transfer 60 assets from that address to another, while assigning remaining 40 to original owner</a:t>
            </a:r>
          </a:p>
          <a:p>
            <a:pPr lvl="1"/>
            <a:r>
              <a:rPr lang="en-AU" dirty="0"/>
              <a:t>Redemption depends on asset issuer’s promise to redeem</a:t>
            </a:r>
          </a:p>
        </p:txBody>
      </p:sp>
      <p:sp>
        <p:nvSpPr>
          <p:cNvPr id="2" name="Title 1"/>
          <p:cNvSpPr>
            <a:spLocks noGrp="1"/>
          </p:cNvSpPr>
          <p:nvPr>
            <p:ph type="title"/>
          </p:nvPr>
        </p:nvSpPr>
        <p:spPr/>
        <p:txBody>
          <a:bodyPr>
            <a:normAutofit/>
          </a:bodyPr>
          <a:lstStyle/>
          <a:p>
            <a:r>
              <a:rPr lang="en-US" dirty="0"/>
              <a:t>Example – </a:t>
            </a:r>
            <a:r>
              <a:rPr lang="en-US" dirty="0" err="1"/>
              <a:t>Coloured</a:t>
            </a:r>
            <a:r>
              <a:rPr lang="en-US" dirty="0"/>
              <a:t> Coins</a:t>
            </a:r>
          </a:p>
        </p:txBody>
      </p:sp>
      <p:sp>
        <p:nvSpPr>
          <p:cNvPr id="4" name="Slide Number Placeholder 3"/>
          <p:cNvSpPr>
            <a:spLocks noGrp="1"/>
          </p:cNvSpPr>
          <p:nvPr>
            <p:ph type="sldNum" sz="quarter" idx="11"/>
          </p:nvPr>
        </p:nvSpPr>
        <p:spPr/>
        <p:txBody>
          <a:bodyPr/>
          <a:lstStyle/>
          <a:p>
            <a:fld id="{FFF7CBAA-22EA-41CE-9725-C57ED0CEBC27}" type="slidenum">
              <a:rPr lang="en-AU" smtClean="0"/>
              <a:pPr/>
              <a:t>28</a:t>
            </a:fld>
            <a:r>
              <a:rPr lang="en-AU"/>
              <a:t>  |</a:t>
            </a:r>
          </a:p>
        </p:txBody>
      </p:sp>
      <p:pic>
        <p:nvPicPr>
          <p:cNvPr id="3" name="Picture 2" descr="Colored-coins.png">
            <a:extLst>
              <a:ext uri="{FF2B5EF4-FFF2-40B4-BE49-F238E27FC236}">
                <a16:creationId xmlns:a16="http://schemas.microsoft.com/office/drawing/2014/main" id="{C29A8120-2E5A-28D7-B527-C1B7D7475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5846" y="51470"/>
            <a:ext cx="1010991" cy="864095"/>
          </a:xfrm>
          <a:prstGeom prst="rect">
            <a:avLst/>
          </a:prstGeom>
        </p:spPr>
      </p:pic>
    </p:spTree>
    <p:extLst>
      <p:ext uri="{BB962C8B-B14F-4D97-AF65-F5344CB8AC3E}">
        <p14:creationId xmlns:p14="http://schemas.microsoft.com/office/powerpoint/2010/main" val="3528479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83F83F-75A8-19F2-AF7F-C6D836D7567A}"/>
              </a:ext>
            </a:extLst>
          </p:cNvPr>
          <p:cNvSpPr>
            <a:spLocks noGrp="1"/>
          </p:cNvSpPr>
          <p:nvPr>
            <p:ph type="title"/>
          </p:nvPr>
        </p:nvSpPr>
        <p:spPr/>
        <p:txBody>
          <a:bodyPr>
            <a:normAutofit fontScale="90000"/>
          </a:bodyPr>
          <a:lstStyle/>
          <a:p>
            <a:r>
              <a:rPr lang="en-AU" dirty="0"/>
              <a:t>Exercise – What roles of BC are in operation here?</a:t>
            </a:r>
          </a:p>
        </p:txBody>
      </p:sp>
      <p:sp>
        <p:nvSpPr>
          <p:cNvPr id="4" name="Slide Number Placeholder 3">
            <a:extLst>
              <a:ext uri="{FF2B5EF4-FFF2-40B4-BE49-F238E27FC236}">
                <a16:creationId xmlns:a16="http://schemas.microsoft.com/office/drawing/2014/main" id="{5C072E0D-11E0-3970-F255-19FF820796C5}"/>
              </a:ext>
            </a:extLst>
          </p:cNvPr>
          <p:cNvSpPr>
            <a:spLocks noGrp="1"/>
          </p:cNvSpPr>
          <p:nvPr>
            <p:ph type="sldNum" sz="quarter" idx="11"/>
          </p:nvPr>
        </p:nvSpPr>
        <p:spPr/>
        <p:txBody>
          <a:bodyPr/>
          <a:lstStyle/>
          <a:p>
            <a:fld id="{2ABE124A-B5C5-46E0-B944-45307B126769}" type="slidenum">
              <a:rPr lang="en-AU" smtClean="0"/>
              <a:pPr/>
              <a:t>29</a:t>
            </a:fld>
            <a:r>
              <a:rPr lang="en-AU"/>
              <a:t>  |</a:t>
            </a:r>
            <a:endParaRPr lang="en-AU" dirty="0"/>
          </a:p>
        </p:txBody>
      </p:sp>
      <p:pic>
        <p:nvPicPr>
          <p:cNvPr id="1028" name="Picture 4">
            <a:extLst>
              <a:ext uri="{FF2B5EF4-FFF2-40B4-BE49-F238E27FC236}">
                <a16:creationId xmlns:a16="http://schemas.microsoft.com/office/drawing/2014/main" id="{FFBFF5C7-7080-F870-93DC-F5942A424E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25" t="255" r="1177" b="2098"/>
          <a:stretch/>
        </p:blipFill>
        <p:spPr bwMode="auto">
          <a:xfrm>
            <a:off x="333509" y="771550"/>
            <a:ext cx="8476982" cy="3744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55BC592-395E-B746-C433-F664CD37419A}"/>
              </a:ext>
            </a:extLst>
          </p:cNvPr>
          <p:cNvSpPr txBox="1"/>
          <p:nvPr/>
        </p:nvSpPr>
        <p:spPr>
          <a:xfrm>
            <a:off x="755576" y="4681835"/>
            <a:ext cx="7128792" cy="307777"/>
          </a:xfrm>
          <a:prstGeom prst="rect">
            <a:avLst/>
          </a:prstGeom>
          <a:noFill/>
        </p:spPr>
        <p:txBody>
          <a:bodyPr wrap="square">
            <a:spAutoFit/>
          </a:bodyPr>
          <a:lstStyle/>
          <a:p>
            <a:r>
              <a:rPr lang="en-AU" sz="1400" dirty="0"/>
              <a:t>Source: </a:t>
            </a:r>
            <a:r>
              <a:rPr lang="en-AU" sz="1400" dirty="0">
                <a:hlinkClick r:id="rId4"/>
              </a:rPr>
              <a:t>Making Blockchain a part of Real Estate Companies only at Analyticsonline.in</a:t>
            </a:r>
            <a:endParaRPr lang="en-AU" sz="1400" dirty="0"/>
          </a:p>
        </p:txBody>
      </p:sp>
    </p:spTree>
    <p:extLst>
      <p:ext uri="{BB962C8B-B14F-4D97-AF65-F5344CB8AC3E}">
        <p14:creationId xmlns:p14="http://schemas.microsoft.com/office/powerpoint/2010/main" val="3520744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Roles Blockchain can Play in an Architecture</a:t>
            </a:r>
            <a:endParaRPr lang="en-US" dirty="0"/>
          </a:p>
        </p:txBody>
      </p:sp>
    </p:spTree>
    <p:extLst>
      <p:ext uri="{BB962C8B-B14F-4D97-AF65-F5344CB8AC3E}">
        <p14:creationId xmlns:p14="http://schemas.microsoft.com/office/powerpoint/2010/main" val="14176250"/>
      </p:ext>
    </p:extLst>
  </p:cSld>
  <p:clrMapOvr>
    <a:masterClrMapping/>
  </p:clrMapOvr>
  <mc:AlternateContent xmlns:mc="http://schemas.openxmlformats.org/markup-compatibility/2006" xmlns:p14="http://schemas.microsoft.com/office/powerpoint/2010/main">
    <mc:Choice Requires="p14">
      <p:transition spd="slow" p14:dur="2000" advTm="12859"/>
    </mc:Choice>
    <mc:Fallback xmlns="">
      <p:transition spd="slow" advTm="1285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Blockchain in a Larger Software System</a:t>
            </a:r>
          </a:p>
        </p:txBody>
      </p:sp>
      <p:sp>
        <p:nvSpPr>
          <p:cNvPr id="8" name="Rectangle 7"/>
          <p:cNvSpPr/>
          <p:nvPr/>
        </p:nvSpPr>
        <p:spPr>
          <a:xfrm>
            <a:off x="1526062" y="1103696"/>
            <a:ext cx="1360952" cy="504057"/>
          </a:xfrm>
          <a:prstGeom prst="rect">
            <a:avLst/>
          </a:prstGeom>
          <a:solidFill>
            <a:schemeClr val="accent6"/>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5586" tIns="42792" rIns="85586" bIns="42792" rtlCol="0" anchor="ctr"/>
          <a:lstStyle/>
          <a:p>
            <a:pPr algn="ctr"/>
            <a:r>
              <a:rPr lang="en-AU" sz="1500" dirty="0">
                <a:latin typeface="Calibri" panose="020F0502020204030204" pitchFamily="34" charset="0"/>
                <a:cs typeface="Calibri" panose="020F0502020204030204" pitchFamily="34" charset="0"/>
              </a:rPr>
              <a:t>Applications</a:t>
            </a:r>
            <a:endParaRPr lang="en-US" sz="1500" dirty="0">
              <a:latin typeface="Calibri" panose="020F0502020204030204" pitchFamily="34" charset="0"/>
              <a:cs typeface="Calibri" panose="020F0502020204030204" pitchFamily="34" charset="0"/>
            </a:endParaRPr>
          </a:p>
        </p:txBody>
      </p:sp>
      <p:sp>
        <p:nvSpPr>
          <p:cNvPr id="9" name="Rectangle 8"/>
          <p:cNvSpPr/>
          <p:nvPr/>
        </p:nvSpPr>
        <p:spPr>
          <a:xfrm>
            <a:off x="1526062" y="1751768"/>
            <a:ext cx="5832648" cy="504057"/>
          </a:xfrm>
          <a:prstGeom prst="rect">
            <a:avLst/>
          </a:prstGeom>
          <a:solidFill>
            <a:srgbClr val="00B0F0"/>
          </a:solidFill>
          <a:ln w="19050"/>
        </p:spPr>
        <p:style>
          <a:lnRef idx="2">
            <a:schemeClr val="accent4">
              <a:shade val="50000"/>
            </a:schemeClr>
          </a:lnRef>
          <a:fillRef idx="1">
            <a:schemeClr val="accent4"/>
          </a:fillRef>
          <a:effectRef idx="0">
            <a:schemeClr val="accent4"/>
          </a:effectRef>
          <a:fontRef idx="minor">
            <a:schemeClr val="lt1"/>
          </a:fontRef>
        </p:style>
        <p:txBody>
          <a:bodyPr lIns="85586" tIns="42792" rIns="85586" bIns="42792" rtlCol="0" anchor="ctr"/>
          <a:lstStyle/>
          <a:p>
            <a:pPr algn="ctr"/>
            <a:r>
              <a:rPr lang="en-AU" sz="1500" dirty="0">
                <a:latin typeface="Calibri" panose="020F0502020204030204" pitchFamily="34" charset="0"/>
                <a:cs typeface="Calibri" panose="020F0502020204030204" pitchFamily="34" charset="0"/>
              </a:rPr>
              <a:t>API</a:t>
            </a:r>
            <a:endParaRPr lang="en-US" sz="1500" dirty="0">
              <a:latin typeface="Calibri" panose="020F0502020204030204" pitchFamily="34" charset="0"/>
              <a:cs typeface="Calibri" panose="020F0502020204030204" pitchFamily="34" charset="0"/>
            </a:endParaRPr>
          </a:p>
        </p:txBody>
      </p:sp>
      <p:sp>
        <p:nvSpPr>
          <p:cNvPr id="10" name="Rectangle 9"/>
          <p:cNvSpPr/>
          <p:nvPr/>
        </p:nvSpPr>
        <p:spPr>
          <a:xfrm>
            <a:off x="3298818" y="2505308"/>
            <a:ext cx="1365022" cy="504057"/>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85586" tIns="42792" rIns="85586" bIns="42792" rtlCol="0" anchor="ctr"/>
          <a:lstStyle/>
          <a:p>
            <a:pPr algn="ctr"/>
            <a:r>
              <a:rPr lang="en-AU" sz="1500" dirty="0">
                <a:latin typeface="Calibri" panose="020F0502020204030204" pitchFamily="34" charset="0"/>
                <a:cs typeface="Calibri" panose="020F0502020204030204" pitchFamily="34" charset="0"/>
              </a:rPr>
              <a:t>Tokens</a:t>
            </a:r>
            <a:r>
              <a:rPr lang="en-US" altLang="zh-CN" sz="1500" dirty="0">
                <a:latin typeface="Calibri" panose="020F0502020204030204" pitchFamily="34" charset="0"/>
                <a:cs typeface="Calibri" panose="020F0502020204030204" pitchFamily="34" charset="0"/>
              </a:rPr>
              <a:t>/Currencies</a:t>
            </a:r>
            <a:endParaRPr lang="en-US" sz="1500" dirty="0">
              <a:latin typeface="Calibri" panose="020F0502020204030204" pitchFamily="34" charset="0"/>
              <a:cs typeface="Calibri" panose="020F0502020204030204" pitchFamily="34" charset="0"/>
            </a:endParaRPr>
          </a:p>
        </p:txBody>
      </p:sp>
      <p:sp>
        <p:nvSpPr>
          <p:cNvPr id="11" name="Rectangle 10"/>
          <p:cNvSpPr/>
          <p:nvPr/>
        </p:nvSpPr>
        <p:spPr>
          <a:xfrm>
            <a:off x="4785571" y="2505308"/>
            <a:ext cx="1120208" cy="504057"/>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85586" tIns="42792" rIns="85586" bIns="42792" rtlCol="0" anchor="ctr"/>
          <a:lstStyle/>
          <a:p>
            <a:pPr algn="ctr"/>
            <a:r>
              <a:rPr lang="en-AU" sz="1500" dirty="0">
                <a:latin typeface="Calibri" panose="020F0502020204030204" pitchFamily="34" charset="0"/>
                <a:cs typeface="Calibri" panose="020F0502020204030204" pitchFamily="34" charset="0"/>
              </a:rPr>
              <a:t>Smart</a:t>
            </a:r>
            <a:r>
              <a:rPr lang="zh-CN" altLang="en-US" sz="1500" dirty="0">
                <a:latin typeface="Calibri" panose="020F0502020204030204" pitchFamily="34" charset="0"/>
                <a:cs typeface="Calibri" panose="020F0502020204030204" pitchFamily="34" charset="0"/>
              </a:rPr>
              <a:t> </a:t>
            </a:r>
            <a:r>
              <a:rPr lang="en-AU" altLang="zh-CN" sz="1500" dirty="0">
                <a:latin typeface="Calibri" panose="020F0502020204030204" pitchFamily="34" charset="0"/>
                <a:cs typeface="Calibri" panose="020F0502020204030204" pitchFamily="34" charset="0"/>
              </a:rPr>
              <a:t>Contracts</a:t>
            </a:r>
            <a:endParaRPr lang="en-US" sz="1500" dirty="0">
              <a:latin typeface="Calibri" panose="020F0502020204030204" pitchFamily="34" charset="0"/>
              <a:cs typeface="Calibri" panose="020F0502020204030204" pitchFamily="34" charset="0"/>
            </a:endParaRPr>
          </a:p>
        </p:txBody>
      </p:sp>
      <p:sp>
        <p:nvSpPr>
          <p:cNvPr id="12" name="Rectangle 11"/>
          <p:cNvSpPr/>
          <p:nvPr/>
        </p:nvSpPr>
        <p:spPr>
          <a:xfrm>
            <a:off x="3016627" y="1103696"/>
            <a:ext cx="1360952" cy="504057"/>
          </a:xfrm>
          <a:prstGeom prst="rect">
            <a:avLst/>
          </a:prstGeom>
          <a:solidFill>
            <a:schemeClr val="accent6"/>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5586" tIns="42792" rIns="85586" bIns="42792" rtlCol="0" anchor="ctr"/>
          <a:lstStyle/>
          <a:p>
            <a:pPr algn="ctr"/>
            <a:r>
              <a:rPr lang="en-AU" sz="1500" dirty="0">
                <a:latin typeface="Calibri" panose="020F0502020204030204" pitchFamily="34" charset="0"/>
                <a:cs typeface="Calibri" panose="020F0502020204030204" pitchFamily="34" charset="0"/>
              </a:rPr>
              <a:t>Applications</a:t>
            </a:r>
            <a:endParaRPr lang="en-US" sz="1500" dirty="0">
              <a:latin typeface="Calibri" panose="020F0502020204030204" pitchFamily="34" charset="0"/>
              <a:cs typeface="Calibri" panose="020F0502020204030204" pitchFamily="34" charset="0"/>
            </a:endParaRPr>
          </a:p>
        </p:txBody>
      </p:sp>
      <p:sp>
        <p:nvSpPr>
          <p:cNvPr id="13" name="Rectangle 12"/>
          <p:cNvSpPr/>
          <p:nvPr/>
        </p:nvSpPr>
        <p:spPr>
          <a:xfrm>
            <a:off x="4507192" y="1103696"/>
            <a:ext cx="1360952" cy="504057"/>
          </a:xfrm>
          <a:prstGeom prst="rect">
            <a:avLst/>
          </a:prstGeom>
          <a:solidFill>
            <a:schemeClr val="accent6"/>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5586" tIns="42792" rIns="85586" bIns="42792" rtlCol="0" anchor="ctr"/>
          <a:lstStyle/>
          <a:p>
            <a:pPr algn="ctr"/>
            <a:r>
              <a:rPr lang="en-AU" sz="1500" dirty="0">
                <a:latin typeface="Calibri" panose="020F0502020204030204" pitchFamily="34" charset="0"/>
                <a:cs typeface="Calibri" panose="020F0502020204030204" pitchFamily="34" charset="0"/>
              </a:rPr>
              <a:t>Applications</a:t>
            </a:r>
            <a:endParaRPr lang="en-US" sz="1500" dirty="0">
              <a:latin typeface="Calibri" panose="020F0502020204030204" pitchFamily="34" charset="0"/>
              <a:cs typeface="Calibri" panose="020F0502020204030204" pitchFamily="34" charset="0"/>
            </a:endParaRPr>
          </a:p>
        </p:txBody>
      </p:sp>
      <p:sp>
        <p:nvSpPr>
          <p:cNvPr id="14" name="Can 13"/>
          <p:cNvSpPr/>
          <p:nvPr/>
        </p:nvSpPr>
        <p:spPr>
          <a:xfrm>
            <a:off x="3298818" y="3185268"/>
            <a:ext cx="2607813" cy="576064"/>
          </a:xfrm>
          <a:prstGeom prst="can">
            <a:avLst/>
          </a:prstGeom>
          <a:solidFill>
            <a:schemeClr val="accent3"/>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5586" tIns="42792" rIns="85586" bIns="42792" rtlCol="0" anchor="ctr"/>
          <a:lstStyle/>
          <a:p>
            <a:pPr algn="ctr"/>
            <a:r>
              <a:rPr lang="en-US" sz="1500" dirty="0">
                <a:latin typeface="Calibri" panose="020F0502020204030204" pitchFamily="34" charset="0"/>
                <a:cs typeface="Calibri" panose="020F0502020204030204" pitchFamily="34" charset="0"/>
              </a:rPr>
              <a:t>Shared Data Ledger (meta-data, small data)</a:t>
            </a:r>
          </a:p>
        </p:txBody>
      </p:sp>
      <p:sp>
        <p:nvSpPr>
          <p:cNvPr id="15" name="Rectangle 14"/>
          <p:cNvSpPr/>
          <p:nvPr/>
        </p:nvSpPr>
        <p:spPr>
          <a:xfrm>
            <a:off x="5997758" y="1103696"/>
            <a:ext cx="1360952" cy="504057"/>
          </a:xfrm>
          <a:prstGeom prst="rect">
            <a:avLst/>
          </a:prstGeom>
          <a:solidFill>
            <a:schemeClr val="accent6"/>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5586" tIns="42792" rIns="85586" bIns="42792" rtlCol="0" anchor="ctr"/>
          <a:lstStyle/>
          <a:p>
            <a:pPr algn="ctr"/>
            <a:r>
              <a:rPr lang="en-AU" sz="1500" dirty="0">
                <a:latin typeface="Calibri" panose="020F0502020204030204" pitchFamily="34" charset="0"/>
                <a:cs typeface="Calibri" panose="020F0502020204030204" pitchFamily="34" charset="0"/>
              </a:rPr>
              <a:t>Applications</a:t>
            </a:r>
            <a:endParaRPr lang="en-US" sz="1500" dirty="0">
              <a:latin typeface="Calibri" panose="020F0502020204030204" pitchFamily="34" charset="0"/>
              <a:cs typeface="Calibri" panose="020F0502020204030204" pitchFamily="34" charset="0"/>
            </a:endParaRPr>
          </a:p>
        </p:txBody>
      </p:sp>
      <p:sp>
        <p:nvSpPr>
          <p:cNvPr id="16" name="Rectangle 15"/>
          <p:cNvSpPr/>
          <p:nvPr/>
        </p:nvSpPr>
        <p:spPr>
          <a:xfrm>
            <a:off x="3184914" y="2399839"/>
            <a:ext cx="2829628" cy="1912433"/>
          </a:xfrm>
          <a:prstGeom prst="rect">
            <a:avLst/>
          </a:prstGeom>
          <a:noFill/>
          <a:ln w="19050" cmpd="sng">
            <a:solidFill>
              <a:schemeClr val="accent1">
                <a:lumMod val="50000"/>
              </a:schemeClr>
            </a:solidFill>
            <a:prstDash val="dash"/>
          </a:ln>
        </p:spPr>
        <p:style>
          <a:lnRef idx="2">
            <a:schemeClr val="accent1"/>
          </a:lnRef>
          <a:fillRef idx="1">
            <a:schemeClr val="lt1"/>
          </a:fillRef>
          <a:effectRef idx="0">
            <a:schemeClr val="accent1"/>
          </a:effectRef>
          <a:fontRef idx="minor">
            <a:schemeClr val="dk1"/>
          </a:fontRef>
        </p:style>
        <p:txBody>
          <a:bodyPr lIns="85586" tIns="42792" rIns="85586" bIns="42792" rtlCol="0" anchor="ctr"/>
          <a:lstStyle/>
          <a:p>
            <a:pPr algn="ctr"/>
            <a:endParaRPr lang="en-US" sz="1500" dirty="0">
              <a:latin typeface="Calibri" panose="020F0502020204030204" pitchFamily="34" charset="0"/>
              <a:cs typeface="Calibri" panose="020F0502020204030204" pitchFamily="34" charset="0"/>
            </a:endParaRPr>
          </a:p>
        </p:txBody>
      </p:sp>
      <p:sp>
        <p:nvSpPr>
          <p:cNvPr id="17" name="Rectangle 16"/>
          <p:cNvSpPr/>
          <p:nvPr/>
        </p:nvSpPr>
        <p:spPr>
          <a:xfrm>
            <a:off x="3190908" y="3891603"/>
            <a:ext cx="2829296" cy="317252"/>
          </a:xfrm>
          <a:prstGeom prst="rect">
            <a:avLst/>
          </a:prstGeom>
          <a:ln w="19050">
            <a:noFill/>
          </a:ln>
        </p:spPr>
        <p:txBody>
          <a:bodyPr wrap="square" lIns="85586" tIns="42792" rIns="85586" bIns="42792">
            <a:spAutoFit/>
          </a:bodyPr>
          <a:lstStyle/>
          <a:p>
            <a:pPr algn="ctr"/>
            <a:r>
              <a:rPr lang="en-AU" sz="1500" b="1" dirty="0">
                <a:solidFill>
                  <a:schemeClr val="accent3">
                    <a:lumMod val="50000"/>
                  </a:schemeClr>
                </a:solidFill>
                <a:latin typeface="Calibri" panose="020F0502020204030204" pitchFamily="34" charset="0"/>
                <a:cs typeface="Calibri" panose="020F0502020204030204" pitchFamily="34" charset="0"/>
              </a:rPr>
              <a:t>Blockchain</a:t>
            </a:r>
            <a:endParaRPr lang="en-US" sz="1500" b="1" dirty="0">
              <a:solidFill>
                <a:schemeClr val="accent3">
                  <a:lumMod val="50000"/>
                </a:schemeClr>
              </a:solidFill>
              <a:latin typeface="Calibri" panose="020F0502020204030204" pitchFamily="34" charset="0"/>
              <a:cs typeface="Calibri" panose="020F0502020204030204" pitchFamily="34" charset="0"/>
            </a:endParaRPr>
          </a:p>
        </p:txBody>
      </p:sp>
      <p:sp>
        <p:nvSpPr>
          <p:cNvPr id="18" name="Can 17"/>
          <p:cNvSpPr/>
          <p:nvPr/>
        </p:nvSpPr>
        <p:spPr>
          <a:xfrm>
            <a:off x="6236355" y="3181460"/>
            <a:ext cx="1032344" cy="577974"/>
          </a:xfrm>
          <a:prstGeom prst="can">
            <a:avLst/>
          </a:prstGeom>
          <a:ln w="19050"/>
        </p:spPr>
        <p:style>
          <a:lnRef idx="2">
            <a:schemeClr val="accent5">
              <a:shade val="50000"/>
            </a:schemeClr>
          </a:lnRef>
          <a:fillRef idx="1">
            <a:schemeClr val="accent5"/>
          </a:fillRef>
          <a:effectRef idx="0">
            <a:schemeClr val="accent5"/>
          </a:effectRef>
          <a:fontRef idx="minor">
            <a:schemeClr val="lt1"/>
          </a:fontRef>
        </p:style>
        <p:txBody>
          <a:bodyPr lIns="85586" tIns="42792" rIns="85586" bIns="42792" rtlCol="0" anchor="ctr"/>
          <a:lstStyle/>
          <a:p>
            <a:pPr algn="ctr"/>
            <a:r>
              <a:rPr lang="en-US" sz="1500" dirty="0">
                <a:latin typeface="Calibri" panose="020F0502020204030204" pitchFamily="34" charset="0"/>
                <a:cs typeface="Calibri" panose="020F0502020204030204" pitchFamily="34" charset="0"/>
              </a:rPr>
              <a:t>Big Data</a:t>
            </a:r>
          </a:p>
        </p:txBody>
      </p:sp>
      <p:sp>
        <p:nvSpPr>
          <p:cNvPr id="7" name="Can 6"/>
          <p:cNvSpPr/>
          <p:nvPr/>
        </p:nvSpPr>
        <p:spPr>
          <a:xfrm>
            <a:off x="6236355" y="2471847"/>
            <a:ext cx="1025915" cy="632744"/>
          </a:xfrm>
          <a:prstGeom prst="can">
            <a:avLst/>
          </a:prstGeom>
          <a:ln w="19050"/>
        </p:spPr>
        <p:style>
          <a:lnRef idx="2">
            <a:schemeClr val="accent5">
              <a:shade val="50000"/>
            </a:schemeClr>
          </a:lnRef>
          <a:fillRef idx="1">
            <a:schemeClr val="accent5"/>
          </a:fillRef>
          <a:effectRef idx="0">
            <a:schemeClr val="accent5"/>
          </a:effectRef>
          <a:fontRef idx="minor">
            <a:schemeClr val="lt1"/>
          </a:fontRef>
        </p:style>
        <p:txBody>
          <a:bodyPr lIns="85586" tIns="42792" rIns="85586" bIns="42792" rtlCol="0" anchor="ctr"/>
          <a:lstStyle/>
          <a:p>
            <a:pPr algn="ctr"/>
            <a:r>
              <a:rPr lang="en-US" sz="1500" dirty="0">
                <a:latin typeface="Calibri" panose="020F0502020204030204" pitchFamily="34" charset="0"/>
                <a:cs typeface="Calibri" panose="020F0502020204030204" pitchFamily="34" charset="0"/>
              </a:rPr>
              <a:t>Private Data</a:t>
            </a:r>
          </a:p>
        </p:txBody>
      </p:sp>
      <p:sp>
        <p:nvSpPr>
          <p:cNvPr id="19" name="Rectangle 18"/>
          <p:cNvSpPr/>
          <p:nvPr/>
        </p:nvSpPr>
        <p:spPr>
          <a:xfrm>
            <a:off x="6134441" y="2395075"/>
            <a:ext cx="1223623" cy="1917197"/>
          </a:xfrm>
          <a:prstGeom prst="rect">
            <a:avLst/>
          </a:prstGeom>
          <a:noFill/>
          <a:ln w="19050" cmpd="sng">
            <a:solidFill>
              <a:schemeClr val="accent1">
                <a:lumMod val="50000"/>
              </a:schemeClr>
            </a:solidFill>
            <a:prstDash val="dash"/>
          </a:ln>
        </p:spPr>
        <p:style>
          <a:lnRef idx="2">
            <a:schemeClr val="accent1"/>
          </a:lnRef>
          <a:fillRef idx="1">
            <a:schemeClr val="lt1"/>
          </a:fillRef>
          <a:effectRef idx="0">
            <a:schemeClr val="accent1"/>
          </a:effectRef>
          <a:fontRef idx="minor">
            <a:schemeClr val="dk1"/>
          </a:fontRef>
        </p:style>
        <p:txBody>
          <a:bodyPr lIns="85586" tIns="42792" rIns="85586" bIns="42792" rtlCol="0" anchor="ctr"/>
          <a:lstStyle/>
          <a:p>
            <a:pPr algn="ctr"/>
            <a:endParaRPr lang="en-US" sz="1500" dirty="0">
              <a:latin typeface="Calibri" panose="020F0502020204030204" pitchFamily="34" charset="0"/>
              <a:cs typeface="Calibri" panose="020F0502020204030204" pitchFamily="34" charset="0"/>
            </a:endParaRPr>
          </a:p>
        </p:txBody>
      </p:sp>
      <p:sp>
        <p:nvSpPr>
          <p:cNvPr id="20" name="Rectangle 19"/>
          <p:cNvSpPr/>
          <p:nvPr/>
        </p:nvSpPr>
        <p:spPr>
          <a:xfrm>
            <a:off x="6134441" y="3786932"/>
            <a:ext cx="1219335" cy="548085"/>
          </a:xfrm>
          <a:prstGeom prst="rect">
            <a:avLst/>
          </a:prstGeom>
          <a:ln w="19050">
            <a:noFill/>
          </a:ln>
        </p:spPr>
        <p:txBody>
          <a:bodyPr wrap="square" lIns="85586" tIns="42792" rIns="85586" bIns="42792">
            <a:spAutoFit/>
          </a:bodyPr>
          <a:lstStyle/>
          <a:p>
            <a:pPr algn="ctr"/>
            <a:r>
              <a:rPr lang="en-AU" sz="1500" b="1" dirty="0">
                <a:solidFill>
                  <a:schemeClr val="accent3">
                    <a:lumMod val="50000"/>
                  </a:schemeClr>
                </a:solidFill>
              </a:rPr>
              <a:t>Auxiliary </a:t>
            </a:r>
          </a:p>
          <a:p>
            <a:pPr algn="ctr"/>
            <a:r>
              <a:rPr lang="en-AU" sz="1500" b="1" dirty="0">
                <a:solidFill>
                  <a:schemeClr val="accent3">
                    <a:lumMod val="50000"/>
                  </a:schemeClr>
                </a:solidFill>
              </a:rPr>
              <a:t>Database</a:t>
            </a:r>
            <a:endParaRPr lang="en-US" sz="1500" b="1" dirty="0">
              <a:solidFill>
                <a:schemeClr val="accent3">
                  <a:lumMod val="50000"/>
                </a:schemeClr>
              </a:solidFill>
            </a:endParaRPr>
          </a:p>
        </p:txBody>
      </p:sp>
      <p:sp>
        <p:nvSpPr>
          <p:cNvPr id="25" name="Rectangle 24"/>
          <p:cNvSpPr/>
          <p:nvPr/>
        </p:nvSpPr>
        <p:spPr>
          <a:xfrm>
            <a:off x="1531257" y="2506382"/>
            <a:ext cx="1365022" cy="504057"/>
          </a:xfrm>
          <a:prstGeom prst="rect">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lIns="85586" tIns="42792" rIns="85586" bIns="42792" rtlCol="0" anchor="ctr"/>
          <a:lstStyle/>
          <a:p>
            <a:pPr algn="ctr"/>
            <a:r>
              <a:rPr lang="en-AU" sz="1500" dirty="0">
                <a:latin typeface="Calibri" panose="020F0502020204030204" pitchFamily="34" charset="0"/>
                <a:cs typeface="Calibri" panose="020F0502020204030204" pitchFamily="34" charset="0"/>
              </a:rPr>
              <a:t>Key Management</a:t>
            </a:r>
            <a:endParaRPr lang="en-US" sz="1500" dirty="0">
              <a:latin typeface="Calibri" panose="020F0502020204030204" pitchFamily="34" charset="0"/>
              <a:cs typeface="Calibri" panose="020F0502020204030204" pitchFamily="34" charset="0"/>
            </a:endParaRPr>
          </a:p>
        </p:txBody>
      </p:sp>
      <p:sp>
        <p:nvSpPr>
          <p:cNvPr id="26" name="Rectangle 25"/>
          <p:cNvSpPr/>
          <p:nvPr/>
        </p:nvSpPr>
        <p:spPr>
          <a:xfrm>
            <a:off x="1532212" y="3253419"/>
            <a:ext cx="1365022" cy="504057"/>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lIns="85586" tIns="42792" rIns="85586" bIns="42792" rtlCol="0" anchor="ctr"/>
          <a:lstStyle/>
          <a:p>
            <a:pPr algn="ctr"/>
            <a:r>
              <a:rPr lang="en-AU" sz="1500" dirty="0">
                <a:latin typeface="Calibri" panose="020F0502020204030204" pitchFamily="34" charset="0"/>
                <a:cs typeface="Calibri" panose="020F0502020204030204" pitchFamily="34" charset="0"/>
              </a:rPr>
              <a:t>Key Management</a:t>
            </a:r>
            <a:endParaRPr lang="en-US" sz="1500" dirty="0">
              <a:latin typeface="Calibri" panose="020F0502020204030204" pitchFamily="34" charset="0"/>
              <a:cs typeface="Calibri" panose="020F0502020204030204" pitchFamily="34" charset="0"/>
            </a:endParaRPr>
          </a:p>
        </p:txBody>
      </p:sp>
      <p:sp>
        <p:nvSpPr>
          <p:cNvPr id="27" name="Rectangle 26"/>
          <p:cNvSpPr/>
          <p:nvPr/>
        </p:nvSpPr>
        <p:spPr>
          <a:xfrm>
            <a:off x="1587125" y="3314433"/>
            <a:ext cx="1365022" cy="504057"/>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lIns="85586" tIns="42792" rIns="85586" bIns="42792" rtlCol="0" anchor="ctr"/>
          <a:lstStyle/>
          <a:p>
            <a:pPr algn="ctr"/>
            <a:r>
              <a:rPr lang="en-AU" sz="1500" dirty="0">
                <a:latin typeface="Calibri" panose="020F0502020204030204" pitchFamily="34" charset="0"/>
                <a:cs typeface="Calibri" panose="020F0502020204030204" pitchFamily="34" charset="0"/>
              </a:rPr>
              <a:t>Key Management</a:t>
            </a:r>
            <a:endParaRPr lang="en-US" sz="1500" dirty="0">
              <a:latin typeface="Calibri" panose="020F0502020204030204" pitchFamily="34" charset="0"/>
              <a:cs typeface="Calibri" panose="020F0502020204030204" pitchFamily="34" charset="0"/>
            </a:endParaRPr>
          </a:p>
        </p:txBody>
      </p:sp>
      <p:sp>
        <p:nvSpPr>
          <p:cNvPr id="28" name="Rectangle 27"/>
          <p:cNvSpPr/>
          <p:nvPr/>
        </p:nvSpPr>
        <p:spPr>
          <a:xfrm>
            <a:off x="1654027" y="3375448"/>
            <a:ext cx="1365022" cy="504057"/>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lIns="85586" tIns="42792" rIns="85586" bIns="42792" rtlCol="0" anchor="ctr"/>
          <a:lstStyle/>
          <a:p>
            <a:pPr algn="ctr"/>
            <a:r>
              <a:rPr lang="en-AU" sz="1500" dirty="0">
                <a:latin typeface="Calibri" panose="020F0502020204030204" pitchFamily="34" charset="0"/>
                <a:cs typeface="Calibri" panose="020F0502020204030204" pitchFamily="34" charset="0"/>
              </a:rPr>
              <a:t>Component</a:t>
            </a:r>
            <a:endParaRPr lang="en-US" sz="1500"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E0BC42E-C63E-1E9D-7B71-2E36F7378C13}"/>
              </a:ext>
            </a:extLst>
          </p:cNvPr>
          <p:cNvSpPr>
            <a:spLocks noGrp="1"/>
          </p:cNvSpPr>
          <p:nvPr>
            <p:ph type="sldNum" sz="quarter" idx="11"/>
          </p:nvPr>
        </p:nvSpPr>
        <p:spPr/>
        <p:txBody>
          <a:bodyPr/>
          <a:lstStyle/>
          <a:p>
            <a:fld id="{2ABE124A-B5C5-46E0-B944-45307B126769}" type="slidenum">
              <a:rPr lang="en-AU" smtClean="0"/>
              <a:pPr/>
              <a:t>4</a:t>
            </a:fld>
            <a:r>
              <a:rPr lang="en-AU"/>
              <a:t>  |</a:t>
            </a:r>
            <a:endParaRPr lang="en-AU" dirty="0"/>
          </a:p>
        </p:txBody>
      </p:sp>
    </p:spTree>
    <p:extLst>
      <p:ext uri="{BB962C8B-B14F-4D97-AF65-F5344CB8AC3E}">
        <p14:creationId xmlns:p14="http://schemas.microsoft.com/office/powerpoint/2010/main" val="3001440702"/>
      </p:ext>
    </p:extLst>
  </p:cSld>
  <p:clrMapOvr>
    <a:masterClrMapping/>
  </p:clrMapOvr>
  <mc:AlternateContent xmlns:mc="http://schemas.openxmlformats.org/markup-compatibility/2006" xmlns:p14="http://schemas.microsoft.com/office/powerpoint/2010/main">
    <mc:Choice Requires="p14">
      <p:transition spd="slow" p14:dur="2000" advTm="49260"/>
    </mc:Choice>
    <mc:Fallback xmlns="">
      <p:transition xmlns:p14="http://schemas.microsoft.com/office/powerpoint/2010/main" spd="slow" advTm="4926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AU" dirty="0"/>
              <a:t>Blockchains are architectural design choices</a:t>
            </a:r>
            <a:endParaRPr lang="en-US" altLang="zh-CN" dirty="0"/>
          </a:p>
        </p:txBody>
      </p:sp>
      <p:sp>
        <p:nvSpPr>
          <p:cNvPr id="2" name="Title 1"/>
          <p:cNvSpPr>
            <a:spLocks noGrp="1"/>
          </p:cNvSpPr>
          <p:nvPr>
            <p:ph type="title"/>
          </p:nvPr>
        </p:nvSpPr>
        <p:spPr/>
        <p:txBody>
          <a:bodyPr/>
          <a:lstStyle/>
          <a:p>
            <a:r>
              <a:rPr lang="en-AU" dirty="0"/>
              <a:t>Roles Blockchain can Play in an Architecture</a:t>
            </a:r>
          </a:p>
        </p:txBody>
      </p:sp>
      <p:graphicFrame>
        <p:nvGraphicFramePr>
          <p:cNvPr id="14" name="Diagram 13"/>
          <p:cNvGraphicFramePr/>
          <p:nvPr/>
        </p:nvGraphicFramePr>
        <p:xfrm>
          <a:off x="1098805" y="581402"/>
          <a:ext cx="7073595" cy="5230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5EB89F1A-9078-9C3C-F953-12AEC05DC924}"/>
              </a:ext>
            </a:extLst>
          </p:cNvPr>
          <p:cNvSpPr>
            <a:spLocks noGrp="1"/>
          </p:cNvSpPr>
          <p:nvPr>
            <p:ph type="sldNum" sz="quarter" idx="11"/>
          </p:nvPr>
        </p:nvSpPr>
        <p:spPr/>
        <p:txBody>
          <a:bodyPr/>
          <a:lstStyle/>
          <a:p>
            <a:fld id="{2ABE124A-B5C5-46E0-B944-45307B126769}" type="slidenum">
              <a:rPr lang="en-AU" smtClean="0"/>
              <a:pPr/>
              <a:t>5</a:t>
            </a:fld>
            <a:r>
              <a:rPr lang="en-AU" dirty="0"/>
              <a:t>  |</a:t>
            </a:r>
          </a:p>
        </p:txBody>
      </p:sp>
    </p:spTree>
    <p:extLst>
      <p:ext uri="{BB962C8B-B14F-4D97-AF65-F5344CB8AC3E}">
        <p14:creationId xmlns:p14="http://schemas.microsoft.com/office/powerpoint/2010/main" val="4045080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p:cNvSpPr>
            <a:spLocks noGrp="1"/>
          </p:cNvSpPr>
          <p:nvPr>
            <p:ph idx="1"/>
          </p:nvPr>
        </p:nvSpPr>
        <p:spPr>
          <a:xfrm>
            <a:off x="251522" y="987573"/>
            <a:ext cx="8640958" cy="3816425"/>
          </a:xfrm>
        </p:spPr>
        <p:txBody>
          <a:bodyPr>
            <a:normAutofit/>
          </a:bodyPr>
          <a:lstStyle/>
          <a:p>
            <a:r>
              <a:rPr lang="en-US" dirty="0"/>
              <a:t>Blockchain is a complex, network-based software component with</a:t>
            </a:r>
          </a:p>
        </p:txBody>
      </p:sp>
      <p:sp>
        <p:nvSpPr>
          <p:cNvPr id="2" name="Title 1"/>
          <p:cNvSpPr>
            <a:spLocks noGrp="1"/>
          </p:cNvSpPr>
          <p:nvPr>
            <p:ph type="title"/>
          </p:nvPr>
        </p:nvSpPr>
        <p:spPr/>
        <p:txBody>
          <a:bodyPr>
            <a:normAutofit/>
          </a:bodyPr>
          <a:lstStyle/>
          <a:p>
            <a:r>
              <a:rPr lang="en-AU"/>
              <a:t>Properties of Blockchain</a:t>
            </a:r>
          </a:p>
        </p:txBody>
      </p:sp>
      <p:sp>
        <p:nvSpPr>
          <p:cNvPr id="6" name="Slide Number Placeholder 5"/>
          <p:cNvSpPr>
            <a:spLocks noGrp="1"/>
          </p:cNvSpPr>
          <p:nvPr>
            <p:ph type="sldNum" sz="quarter" idx="11"/>
          </p:nvPr>
        </p:nvSpPr>
        <p:spPr/>
        <p:txBody>
          <a:bodyPr/>
          <a:lstStyle/>
          <a:p>
            <a:fld id="{2ABE124A-B5C5-46E0-B944-45307B126769}" type="slidenum">
              <a:rPr lang="en-AU" smtClean="0"/>
              <a:pPr/>
              <a:t>6</a:t>
            </a:fld>
            <a:r>
              <a:rPr lang="en-AU"/>
              <a:t>  |</a:t>
            </a:r>
          </a:p>
        </p:txBody>
      </p:sp>
      <p:graphicFrame>
        <p:nvGraphicFramePr>
          <p:cNvPr id="4" name="Table 4">
            <a:extLst>
              <a:ext uri="{FF2B5EF4-FFF2-40B4-BE49-F238E27FC236}">
                <a16:creationId xmlns:a16="http://schemas.microsoft.com/office/drawing/2014/main" id="{F7844459-8590-4856-B4A7-715FCF0CFFBD}"/>
              </a:ext>
            </a:extLst>
          </p:cNvPr>
          <p:cNvGraphicFramePr>
            <a:graphicFrameLocks noGrp="1"/>
          </p:cNvGraphicFramePr>
          <p:nvPr>
            <p:extLst>
              <p:ext uri="{D42A27DB-BD31-4B8C-83A1-F6EECF244321}">
                <p14:modId xmlns:p14="http://schemas.microsoft.com/office/powerpoint/2010/main" val="1837486966"/>
              </p:ext>
            </p:extLst>
          </p:nvPr>
        </p:nvGraphicFramePr>
        <p:xfrm>
          <a:off x="251520" y="1524018"/>
          <a:ext cx="8457266" cy="2773680"/>
        </p:xfrm>
        <a:graphic>
          <a:graphicData uri="http://schemas.openxmlformats.org/drawingml/2006/table">
            <a:tbl>
              <a:tblPr firstRow="1" bandRow="1">
                <a:tableStyleId>{5C22544A-7EE6-4342-B048-85BDC9FD1C3A}</a:tableStyleId>
              </a:tblPr>
              <a:tblGrid>
                <a:gridCol w="3960440">
                  <a:extLst>
                    <a:ext uri="{9D8B030D-6E8A-4147-A177-3AD203B41FA5}">
                      <a16:colId xmlns:a16="http://schemas.microsoft.com/office/drawing/2014/main" val="3522728128"/>
                    </a:ext>
                  </a:extLst>
                </a:gridCol>
                <a:gridCol w="4496826">
                  <a:extLst>
                    <a:ext uri="{9D8B030D-6E8A-4147-A177-3AD203B41FA5}">
                      <a16:colId xmlns:a16="http://schemas.microsoft.com/office/drawing/2014/main" val="340381871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2000" b="1" kern="1200" dirty="0">
                          <a:solidFill>
                            <a:schemeClr val="lt1"/>
                          </a:solidFill>
                          <a:effectLst/>
                          <a:latin typeface="+mn-lt"/>
                          <a:ea typeface="+mn-ea"/>
                          <a:cs typeface="+mn-cs"/>
                        </a:rPr>
                        <a:t>Properties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2000" b="1" kern="1200" dirty="0">
                          <a:solidFill>
                            <a:schemeClr val="lt1"/>
                          </a:solidFill>
                          <a:effectLst/>
                          <a:latin typeface="+mn-lt"/>
                          <a:ea typeface="+mn-ea"/>
                          <a:cs typeface="+mn-cs"/>
                        </a:rPr>
                        <a:t>Limitations</a:t>
                      </a:r>
                    </a:p>
                  </a:txBody>
                  <a:tcPr/>
                </a:tc>
                <a:extLst>
                  <a:ext uri="{0D108BD9-81ED-4DB2-BD59-A6C34878D82A}">
                    <a16:rowId xmlns:a16="http://schemas.microsoft.com/office/drawing/2014/main" val="396011939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kern="1200" dirty="0">
                          <a:solidFill>
                            <a:schemeClr val="dk1"/>
                          </a:solidFill>
                          <a:effectLst/>
                          <a:latin typeface="+mn-lt"/>
                          <a:ea typeface="+mn-ea"/>
                          <a:cs typeface="+mn-cs"/>
                        </a:rPr>
                        <a:t>Immutability for committed TXs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kern="1200" dirty="0">
                          <a:solidFill>
                            <a:schemeClr val="dk1"/>
                          </a:solidFill>
                          <a:effectLst/>
                          <a:latin typeface="+mn-lt"/>
                          <a:ea typeface="+mn-ea"/>
                          <a:cs typeface="+mn-cs"/>
                        </a:rPr>
                        <a:t>Data privacy</a:t>
                      </a:r>
                    </a:p>
                  </a:txBody>
                  <a:tcPr/>
                </a:tc>
                <a:extLst>
                  <a:ext uri="{0D108BD9-81ED-4DB2-BD59-A6C34878D82A}">
                    <a16:rowId xmlns:a16="http://schemas.microsoft.com/office/drawing/2014/main" val="13441884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kern="1200" dirty="0">
                          <a:solidFill>
                            <a:schemeClr val="dk1"/>
                          </a:solidFill>
                          <a:effectLst/>
                          <a:latin typeface="+mn-lt"/>
                          <a:ea typeface="+mn-ea"/>
                          <a:cs typeface="+mn-cs"/>
                        </a:rPr>
                        <a:t>Transparency of TXs &amp; ledger state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kern="1200" dirty="0">
                          <a:solidFill>
                            <a:schemeClr val="dk1"/>
                          </a:solidFill>
                          <a:effectLst/>
                          <a:latin typeface="+mn-lt"/>
                          <a:ea typeface="+mn-ea"/>
                          <a:cs typeface="+mn-cs"/>
                        </a:rPr>
                        <a:t>Latency for TX inclusion &amp; finality</a:t>
                      </a:r>
                    </a:p>
                  </a:txBody>
                  <a:tcPr/>
                </a:tc>
                <a:extLst>
                  <a:ext uri="{0D108BD9-81ED-4DB2-BD59-A6C34878D82A}">
                    <a16:rowId xmlns:a16="http://schemas.microsoft.com/office/drawing/2014/main" val="3557147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kern="1200" dirty="0">
                          <a:solidFill>
                            <a:schemeClr val="dk1"/>
                          </a:solidFill>
                          <a:effectLst/>
                          <a:latin typeface="+mn-lt"/>
                          <a:ea typeface="+mn-ea"/>
                          <a:cs typeface="+mn-cs"/>
                        </a:rPr>
                        <a:t>Integrity for on-chain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dirty="0"/>
                        <a:t>T</a:t>
                      </a:r>
                      <a:r>
                        <a:rPr lang="en-AU" sz="2000" kern="1200" dirty="0">
                          <a:solidFill>
                            <a:schemeClr val="dk1"/>
                          </a:solidFill>
                          <a:effectLst/>
                          <a:latin typeface="+mn-lt"/>
                          <a:ea typeface="+mn-ea"/>
                          <a:cs typeface="+mn-cs"/>
                        </a:rPr>
                        <a:t>hroughput of TXs???</a:t>
                      </a:r>
                    </a:p>
                  </a:txBody>
                  <a:tcPr/>
                </a:tc>
                <a:extLst>
                  <a:ext uri="{0D108BD9-81ED-4DB2-BD59-A6C34878D82A}">
                    <a16:rowId xmlns:a16="http://schemas.microsoft.com/office/drawing/2014/main" val="2169689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kern="1200" dirty="0">
                          <a:solidFill>
                            <a:schemeClr val="dk1"/>
                          </a:solidFill>
                          <a:effectLst/>
                          <a:latin typeface="+mn-lt"/>
                          <a:ea typeface="+mn-ea"/>
                          <a:cs typeface="+mn-cs"/>
                        </a:rPr>
                        <a:t>Non-repudiation that TX happened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kern="1200" dirty="0">
                          <a:solidFill>
                            <a:schemeClr val="dk1"/>
                          </a:solidFill>
                          <a:effectLst/>
                          <a:latin typeface="+mn-lt"/>
                          <a:ea typeface="+mn-ea"/>
                          <a:cs typeface="+mn-cs"/>
                        </a:rPr>
                        <a:t>Scalability, e.g., size of data on blockchain</a:t>
                      </a:r>
                    </a:p>
                  </a:txBody>
                  <a:tcPr/>
                </a:tc>
                <a:extLst>
                  <a:ext uri="{0D108BD9-81ED-4DB2-BD59-A6C34878D82A}">
                    <a16:rowId xmlns:a16="http://schemas.microsoft.com/office/drawing/2014/main" val="467044387"/>
                  </a:ext>
                </a:extLst>
              </a:tr>
              <a:tr h="370840">
                <a:tc>
                  <a:txBody>
                    <a:bodyPr/>
                    <a:lstStyle/>
                    <a:p>
                      <a:r>
                        <a:rPr lang="en-AU" sz="2000" kern="1200" dirty="0">
                          <a:solidFill>
                            <a:schemeClr val="dk1"/>
                          </a:solidFill>
                          <a:effectLst/>
                          <a:latin typeface="+mn-lt"/>
                          <a:ea typeface="+mn-ea"/>
                          <a:cs typeface="+mn-cs"/>
                        </a:rPr>
                        <a:t>Availability for reads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dirty="0"/>
                        <a:t>Availability for writes???</a:t>
                      </a:r>
                    </a:p>
                  </a:txBody>
                  <a:tcPr/>
                </a:tc>
                <a:extLst>
                  <a:ext uri="{0D108BD9-81ED-4DB2-BD59-A6C34878D82A}">
                    <a16:rowId xmlns:a16="http://schemas.microsoft.com/office/drawing/2014/main" val="343234343"/>
                  </a:ext>
                </a:extLst>
              </a:tr>
              <a:tr h="370840">
                <a:tc>
                  <a:txBody>
                    <a:bodyPr/>
                    <a:lstStyle/>
                    <a:p>
                      <a:r>
                        <a:rPr lang="en-AU" sz="2000" kern="1200" dirty="0">
                          <a:solidFill>
                            <a:schemeClr val="dk1"/>
                          </a:solidFill>
                          <a:effectLst/>
                          <a:latin typeface="+mn-lt"/>
                          <a:ea typeface="+mn-ea"/>
                          <a:cs typeface="+mn-cs"/>
                        </a:rPr>
                        <a:t>Authenticity for digital assets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dirty="0"/>
                        <a:t>Authenticity for physical assets</a:t>
                      </a:r>
                    </a:p>
                  </a:txBody>
                  <a:tcPr/>
                </a:tc>
                <a:extLst>
                  <a:ext uri="{0D108BD9-81ED-4DB2-BD59-A6C34878D82A}">
                    <a16:rowId xmlns:a16="http://schemas.microsoft.com/office/drawing/2014/main" val="3295807741"/>
                  </a:ext>
                </a:extLst>
              </a:tr>
            </a:tbl>
          </a:graphicData>
        </a:graphic>
      </p:graphicFrame>
    </p:spTree>
    <p:extLst>
      <p:ext uri="{BB962C8B-B14F-4D97-AF65-F5344CB8AC3E}">
        <p14:creationId xmlns:p14="http://schemas.microsoft.com/office/powerpoint/2010/main" val="1375001865"/>
      </p:ext>
    </p:extLst>
  </p:cSld>
  <p:clrMapOvr>
    <a:masterClrMapping/>
  </p:clrMapOvr>
  <mc:AlternateContent xmlns:mc="http://schemas.openxmlformats.org/markup-compatibility/2006" xmlns:p14="http://schemas.microsoft.com/office/powerpoint/2010/main">
    <mc:Choice Requires="p14">
      <p:transition spd="slow" p14:dur="2000" advTm="128514"/>
    </mc:Choice>
    <mc:Fallback xmlns="">
      <p:transition xmlns:p14="http://schemas.microsoft.com/office/powerpoint/2010/main" spd="slow" advTm="1285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Storage Element</a:t>
            </a:r>
            <a:endParaRPr lang="en-US" dirty="0"/>
          </a:p>
        </p:txBody>
      </p:sp>
    </p:spTree>
    <p:extLst>
      <p:ext uri="{BB962C8B-B14F-4D97-AF65-F5344CB8AC3E}">
        <p14:creationId xmlns:p14="http://schemas.microsoft.com/office/powerpoint/2010/main" val="2081098723"/>
      </p:ext>
    </p:extLst>
  </p:cSld>
  <p:clrMapOvr>
    <a:masterClrMapping/>
  </p:clrMapOvr>
  <mc:AlternateContent xmlns:mc="http://schemas.openxmlformats.org/markup-compatibility/2006" xmlns:p14="http://schemas.microsoft.com/office/powerpoint/2010/main">
    <mc:Choice Requires="p14">
      <p:transition spd="slow" p14:dur="2000" advTm="12859"/>
    </mc:Choice>
    <mc:Fallback xmlns="">
      <p:transition spd="slow" advTm="1285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0825" y="987425"/>
            <a:ext cx="3993946" cy="3575050"/>
          </a:xfrm>
        </p:spPr>
        <p:txBody>
          <a:bodyPr>
            <a:normAutofit/>
          </a:bodyPr>
          <a:lstStyle/>
          <a:p>
            <a:r>
              <a:rPr lang="en-US" noProof="0" dirty="0"/>
              <a:t>Append only data store</a:t>
            </a:r>
          </a:p>
          <a:p>
            <a:pPr lvl="1"/>
            <a:r>
              <a:rPr lang="en-US" noProof="0" dirty="0"/>
              <a:t>Prevents data tampering</a:t>
            </a:r>
          </a:p>
          <a:p>
            <a:r>
              <a:rPr lang="en-US" dirty="0"/>
              <a:t>Stores</a:t>
            </a:r>
            <a:endParaRPr lang="en-US" noProof="0" dirty="0"/>
          </a:p>
          <a:p>
            <a:pPr marL="673200" lvl="1" indent="-457200">
              <a:buFont typeface="+mj-lt"/>
              <a:buAutoNum type="arabicPeriod"/>
            </a:pPr>
            <a:r>
              <a:rPr lang="en-US" dirty="0"/>
              <a:t>Account balances</a:t>
            </a:r>
          </a:p>
          <a:p>
            <a:pPr marL="673200" lvl="1" indent="-457200">
              <a:buFont typeface="+mj-lt"/>
              <a:buAutoNum type="arabicPeriod"/>
            </a:pPr>
            <a:r>
              <a:rPr lang="en-US" dirty="0"/>
              <a:t>SC code &amp; state</a:t>
            </a:r>
          </a:p>
          <a:p>
            <a:pPr marL="673200" lvl="1" indent="-457200">
              <a:buFont typeface="+mj-lt"/>
              <a:buAutoNum type="arabicPeriod"/>
            </a:pPr>
            <a:r>
              <a:rPr lang="en-US" dirty="0"/>
              <a:t>TXs</a:t>
            </a:r>
          </a:p>
          <a:p>
            <a:pPr marL="673200" lvl="1" indent="-457200">
              <a:buFont typeface="+mj-lt"/>
              <a:buAutoNum type="arabicPeriod"/>
            </a:pPr>
            <a:r>
              <a:rPr lang="en-US" dirty="0"/>
              <a:t>Results of TX execution</a:t>
            </a:r>
          </a:p>
          <a:p>
            <a:pPr lvl="2"/>
            <a:r>
              <a:rPr lang="en-US" dirty="0"/>
              <a:t>TX receipts &amp; log events</a:t>
            </a:r>
          </a:p>
          <a:p>
            <a:pPr lvl="1"/>
            <a:r>
              <a:rPr lang="en-US" dirty="0"/>
              <a:t>These provide means to store data on a blockchain</a:t>
            </a:r>
          </a:p>
        </p:txBody>
      </p:sp>
      <p:sp>
        <p:nvSpPr>
          <p:cNvPr id="2" name="Title 1"/>
          <p:cNvSpPr>
            <a:spLocks noGrp="1"/>
          </p:cNvSpPr>
          <p:nvPr>
            <p:ph type="title"/>
          </p:nvPr>
        </p:nvSpPr>
        <p:spPr>
          <a:xfrm>
            <a:off x="251520" y="242243"/>
            <a:ext cx="8640960" cy="639365"/>
          </a:xfrm>
        </p:spPr>
        <p:txBody>
          <a:bodyPr>
            <a:normAutofit/>
          </a:bodyPr>
          <a:lstStyle/>
          <a:p>
            <a:r>
              <a:rPr lang="en-US" dirty="0"/>
              <a:t>Blockchain as Storage Element</a:t>
            </a:r>
          </a:p>
        </p:txBody>
      </p:sp>
      <p:sp>
        <p:nvSpPr>
          <p:cNvPr id="9" name="Slide Number Placeholder 8"/>
          <p:cNvSpPr>
            <a:spLocks noGrp="1"/>
          </p:cNvSpPr>
          <p:nvPr>
            <p:ph type="sldNum" sz="quarter" idx="11"/>
          </p:nvPr>
        </p:nvSpPr>
        <p:spPr>
          <a:xfrm>
            <a:off x="253577" y="4878250"/>
            <a:ext cx="288789" cy="95510"/>
          </a:xfrm>
        </p:spPr>
        <p:txBody>
          <a:bodyPr/>
          <a:lstStyle/>
          <a:p>
            <a:fld id="{FFF7CBAA-22EA-41CE-9725-C57ED0CEBC27}" type="slidenum">
              <a:rPr lang="en-AU" smtClean="0"/>
              <a:pPr/>
              <a:t>8</a:t>
            </a:fld>
            <a:r>
              <a:rPr lang="en-AU"/>
              <a:t>  |</a:t>
            </a:r>
          </a:p>
        </p:txBody>
      </p:sp>
      <p:pic>
        <p:nvPicPr>
          <p:cNvPr id="13" name="Picture 12" descr="A screenshot of text&#10;&#10;Description automatically generated">
            <a:extLst>
              <a:ext uri="{FF2B5EF4-FFF2-40B4-BE49-F238E27FC236}">
                <a16:creationId xmlns:a16="http://schemas.microsoft.com/office/drawing/2014/main" id="{56E56266-BE8F-4ADA-FCE0-43F28D3395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298" t="42441" r="15332" b="6305"/>
          <a:stretch/>
        </p:blipFill>
        <p:spPr>
          <a:xfrm>
            <a:off x="4355976" y="820921"/>
            <a:ext cx="3600400" cy="3792168"/>
          </a:xfrm>
          <a:prstGeom prst="rect">
            <a:avLst/>
          </a:prstGeom>
        </p:spPr>
      </p:pic>
      <p:sp>
        <p:nvSpPr>
          <p:cNvPr id="14" name="Rectangle 13">
            <a:extLst>
              <a:ext uri="{FF2B5EF4-FFF2-40B4-BE49-F238E27FC236}">
                <a16:creationId xmlns:a16="http://schemas.microsoft.com/office/drawing/2014/main" id="{4D879620-4418-E2B5-4A9C-DD8AC65BC9F5}"/>
              </a:ext>
            </a:extLst>
          </p:cNvPr>
          <p:cNvSpPr/>
          <p:nvPr/>
        </p:nvSpPr>
        <p:spPr>
          <a:xfrm>
            <a:off x="4355976" y="4613089"/>
            <a:ext cx="3711605" cy="424732"/>
          </a:xfrm>
          <a:prstGeom prst="rect">
            <a:avLst/>
          </a:prstGeom>
        </p:spPr>
        <p:txBody>
          <a:bodyPr wrap="square">
            <a:spAutoFit/>
          </a:bodyPr>
          <a:lstStyle/>
          <a:p>
            <a:r>
              <a:rPr lang="en-AU" sz="1080" dirty="0"/>
              <a:t>Source: </a:t>
            </a:r>
            <a:r>
              <a:rPr lang="en-AU" sz="1080" dirty="0">
                <a:hlinkClick r:id="" action="ppaction://noaction"/>
              </a:rPr>
              <a:t>https://ethereum.stackexchange.com/</a:t>
            </a:r>
          </a:p>
          <a:p>
            <a:r>
              <a:rPr lang="en-AU" sz="1080" dirty="0">
                <a:hlinkClick r:id="" action="ppaction://noaction"/>
              </a:rPr>
              <a:t>Questions/268/ethereum-block-architecture</a:t>
            </a:r>
            <a:endParaRPr lang="en-AU" sz="1080" dirty="0"/>
          </a:p>
        </p:txBody>
      </p:sp>
    </p:spTree>
    <p:extLst>
      <p:ext uri="{BB962C8B-B14F-4D97-AF65-F5344CB8AC3E}">
        <p14:creationId xmlns:p14="http://schemas.microsoft.com/office/powerpoint/2010/main" val="2278266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Ledger State Representations </a:t>
            </a:r>
          </a:p>
        </p:txBody>
      </p:sp>
      <p:sp>
        <p:nvSpPr>
          <p:cNvPr id="5" name="Slide Number Placeholder 4"/>
          <p:cNvSpPr>
            <a:spLocks noGrp="1"/>
          </p:cNvSpPr>
          <p:nvPr>
            <p:ph type="sldNum" sz="quarter" idx="11"/>
          </p:nvPr>
        </p:nvSpPr>
        <p:spPr/>
        <p:txBody>
          <a:bodyPr/>
          <a:lstStyle/>
          <a:p>
            <a:fld id="{FFF7CBAA-22EA-41CE-9725-C57ED0CEBC27}" type="slidenum">
              <a:rPr lang="en-AU" smtClean="0"/>
              <a:pPr/>
              <a:t>9</a:t>
            </a:fld>
            <a:r>
              <a:rPr lang="en-AU"/>
              <a:t>  |</a:t>
            </a:r>
          </a:p>
        </p:txBody>
      </p:sp>
      <p:graphicFrame>
        <p:nvGraphicFramePr>
          <p:cNvPr id="6" name="Table 6">
            <a:extLst>
              <a:ext uri="{FF2B5EF4-FFF2-40B4-BE49-F238E27FC236}">
                <a16:creationId xmlns:a16="http://schemas.microsoft.com/office/drawing/2014/main" id="{8260E292-3DF7-C5C7-5E40-EAB67B5704CB}"/>
              </a:ext>
            </a:extLst>
          </p:cNvPr>
          <p:cNvGraphicFramePr>
            <a:graphicFrameLocks noGrp="1"/>
          </p:cNvGraphicFramePr>
          <p:nvPr>
            <p:extLst>
              <p:ext uri="{D42A27DB-BD31-4B8C-83A1-F6EECF244321}">
                <p14:modId xmlns:p14="http://schemas.microsoft.com/office/powerpoint/2010/main" val="1747642075"/>
              </p:ext>
            </p:extLst>
          </p:nvPr>
        </p:nvGraphicFramePr>
        <p:xfrm>
          <a:off x="251520" y="889228"/>
          <a:ext cx="8280000" cy="3642360"/>
        </p:xfrm>
        <a:graphic>
          <a:graphicData uri="http://schemas.openxmlformats.org/drawingml/2006/table">
            <a:tbl>
              <a:tblPr firstRow="1" bandRow="1">
                <a:tableStyleId>{5C22544A-7EE6-4342-B048-85BDC9FD1C3A}</a:tableStyleId>
              </a:tblPr>
              <a:tblGrid>
                <a:gridCol w="3528392">
                  <a:extLst>
                    <a:ext uri="{9D8B030D-6E8A-4147-A177-3AD203B41FA5}">
                      <a16:colId xmlns:a16="http://schemas.microsoft.com/office/drawing/2014/main" val="2157054529"/>
                    </a:ext>
                  </a:extLst>
                </a:gridCol>
                <a:gridCol w="4751608">
                  <a:extLst>
                    <a:ext uri="{9D8B030D-6E8A-4147-A177-3AD203B41FA5}">
                      <a16:colId xmlns:a16="http://schemas.microsoft.com/office/drawing/2014/main" val="2597987177"/>
                    </a:ext>
                  </a:extLst>
                </a:gridCol>
              </a:tblGrid>
              <a:tr h="3215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2000" b="1" kern="1200" dirty="0">
                          <a:solidFill>
                            <a:schemeClr val="lt1"/>
                          </a:solidFill>
                          <a:effectLst/>
                          <a:latin typeface="+mn-lt"/>
                          <a:ea typeface="+mn-ea"/>
                          <a:cs typeface="+mn-cs"/>
                        </a:rPr>
                        <a:t>UTXOs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2000" b="1" kern="1200" dirty="0">
                          <a:solidFill>
                            <a:schemeClr val="lt1"/>
                          </a:solidFill>
                          <a:effectLst/>
                          <a:latin typeface="+mn-lt"/>
                          <a:ea typeface="+mn-ea"/>
                          <a:cs typeface="+mn-cs"/>
                        </a:rPr>
                        <a:t>Account-balances</a:t>
                      </a:r>
                    </a:p>
                  </a:txBody>
                  <a:tcPr/>
                </a:tc>
                <a:extLst>
                  <a:ext uri="{0D108BD9-81ED-4DB2-BD59-A6C34878D82A}">
                    <a16:rowId xmlns:a16="http://schemas.microsoft.com/office/drawing/2014/main" val="3453104891"/>
                  </a:ext>
                </a:extLst>
              </a:tr>
              <a:tr h="370840">
                <a:tc>
                  <a:txBody>
                    <a:bodyPr/>
                    <a:lstStyle/>
                    <a:p>
                      <a:r>
                        <a:rPr lang="en-AU" sz="1900" dirty="0"/>
                        <a:t>Track individual TXs</a:t>
                      </a:r>
                    </a:p>
                  </a:txBody>
                  <a:tcPr/>
                </a:tc>
                <a:tc>
                  <a:txBody>
                    <a:bodyPr/>
                    <a:lstStyle/>
                    <a:p>
                      <a:r>
                        <a:rPr lang="en-AU" sz="1900" dirty="0"/>
                        <a:t>Track balances/states of individual addresses</a:t>
                      </a:r>
                    </a:p>
                  </a:txBody>
                  <a:tcPr/>
                </a:tc>
                <a:extLst>
                  <a:ext uri="{0D108BD9-81ED-4DB2-BD59-A6C34878D82A}">
                    <a16:rowId xmlns:a16="http://schemas.microsoft.com/office/drawing/2014/main" val="10888762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900" kern="1200" dirty="0">
                          <a:solidFill>
                            <a:schemeClr val="dk1"/>
                          </a:solidFill>
                          <a:effectLst/>
                          <a:latin typeface="+mn-lt"/>
                          <a:ea typeface="+mn-ea"/>
                          <a:cs typeface="+mn-cs"/>
                        </a:rPr>
                        <a:t>No global state, but can be found by aggregating all UTXOs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900" kern="1200" dirty="0">
                          <a:solidFill>
                            <a:schemeClr val="dk1"/>
                          </a:solidFill>
                          <a:effectLst/>
                          <a:latin typeface="+mn-lt"/>
                          <a:ea typeface="+mn-ea"/>
                          <a:cs typeface="+mn-cs"/>
                        </a:rPr>
                        <a:t>Maintain current global ledger state</a:t>
                      </a:r>
                    </a:p>
                  </a:txBody>
                  <a:tcPr/>
                </a:tc>
                <a:extLst>
                  <a:ext uri="{0D108BD9-81ED-4DB2-BD59-A6C34878D82A}">
                    <a16:rowId xmlns:a16="http://schemas.microsoft.com/office/drawing/2014/main" val="38510418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900" kern="1200" dirty="0">
                          <a:solidFill>
                            <a:schemeClr val="dk1"/>
                          </a:solidFill>
                          <a:effectLst/>
                          <a:latin typeface="+mn-lt"/>
                          <a:ea typeface="+mn-ea"/>
                          <a:cs typeface="+mn-cs"/>
                        </a:rPr>
                        <a:t>TX consume 1+ UTXO &amp; produce 1+ UTXO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900" kern="1200" dirty="0">
                          <a:solidFill>
                            <a:schemeClr val="dk1"/>
                          </a:solidFill>
                          <a:effectLst/>
                          <a:latin typeface="+mn-lt"/>
                          <a:ea typeface="+mn-ea"/>
                          <a:cs typeface="+mn-cs"/>
                        </a:rPr>
                        <a:t>TXs update latest state of balances/variables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900" kern="1200" dirty="0">
                          <a:solidFill>
                            <a:schemeClr val="dk1"/>
                          </a:solidFill>
                          <a:effectLst/>
                          <a:latin typeface="+mn-lt"/>
                          <a:ea typeface="+mn-ea"/>
                          <a:cs typeface="+mn-cs"/>
                        </a:rPr>
                        <a:t>Can query historical state at a given block</a:t>
                      </a:r>
                    </a:p>
                  </a:txBody>
                  <a:tcPr/>
                </a:tc>
                <a:extLst>
                  <a:ext uri="{0D108BD9-81ED-4DB2-BD59-A6C34878D82A}">
                    <a16:rowId xmlns:a16="http://schemas.microsoft.com/office/drawing/2014/main" val="577169219"/>
                  </a:ext>
                </a:extLst>
              </a:tr>
              <a:tr h="370840">
                <a:tc>
                  <a:txBody>
                    <a:bodyPr/>
                    <a:lstStyle/>
                    <a:p>
                      <a:r>
                        <a:rPr lang="en-AU" sz="1900" dirty="0"/>
                        <a:t>Analogy to money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900" kern="1200" dirty="0">
                          <a:solidFill>
                            <a:schemeClr val="dk1"/>
                          </a:solidFill>
                          <a:effectLst/>
                          <a:latin typeface="+mn-lt"/>
                          <a:ea typeface="+mn-ea"/>
                          <a:cs typeface="+mn-cs"/>
                        </a:rPr>
                        <a:t>Analogy to banking</a:t>
                      </a:r>
                    </a:p>
                  </a:txBody>
                  <a:tcPr/>
                </a:tc>
                <a:extLst>
                  <a:ext uri="{0D108BD9-81ED-4DB2-BD59-A6C34878D82A}">
                    <a16:rowId xmlns:a16="http://schemas.microsoft.com/office/drawing/2014/main" val="32956066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900" dirty="0"/>
                        <a:t>Better privacy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900" kern="1200" dirty="0">
                          <a:solidFill>
                            <a:schemeClr val="dk1"/>
                          </a:solidFill>
                          <a:effectLst/>
                          <a:latin typeface="+mn-lt"/>
                          <a:ea typeface="+mn-ea"/>
                          <a:cs typeface="+mn-cs"/>
                        </a:rPr>
                        <a:t>Low privacy</a:t>
                      </a:r>
                    </a:p>
                  </a:txBody>
                  <a:tcPr/>
                </a:tc>
                <a:extLst>
                  <a:ext uri="{0D108BD9-81ED-4DB2-BD59-A6C34878D82A}">
                    <a16:rowId xmlns:a16="http://schemas.microsoft.com/office/drawing/2014/main" val="25756890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900" dirty="0"/>
                        <a:t>Enable concurrent processing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900" kern="1200" dirty="0">
                          <a:solidFill>
                            <a:schemeClr val="dk1"/>
                          </a:solidFill>
                          <a:effectLst/>
                          <a:latin typeface="+mn-lt"/>
                          <a:ea typeface="+mn-ea"/>
                          <a:cs typeface="+mn-cs"/>
                        </a:rPr>
                        <a:t>No concurrent TXs from same address</a:t>
                      </a:r>
                    </a:p>
                  </a:txBody>
                  <a:tcPr/>
                </a:tc>
                <a:extLst>
                  <a:ext uri="{0D108BD9-81ED-4DB2-BD59-A6C34878D82A}">
                    <a16:rowId xmlns:a16="http://schemas.microsoft.com/office/drawing/2014/main" val="22232442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900" dirty="0"/>
                        <a:t>Fragmentation of UTXOs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900" kern="1200" dirty="0">
                          <a:solidFill>
                            <a:schemeClr val="dk1"/>
                          </a:solidFill>
                          <a:effectLst/>
                          <a:latin typeface="+mn-lt"/>
                          <a:ea typeface="+mn-ea"/>
                          <a:cs typeface="+mn-cs"/>
                        </a:rPr>
                        <a:t>Scalable</a:t>
                      </a:r>
                    </a:p>
                  </a:txBody>
                  <a:tcPr/>
                </a:tc>
                <a:extLst>
                  <a:ext uri="{0D108BD9-81ED-4DB2-BD59-A6C34878D82A}">
                    <a16:rowId xmlns:a16="http://schemas.microsoft.com/office/drawing/2014/main" val="2827875342"/>
                  </a:ext>
                </a:extLst>
              </a:tr>
            </a:tbl>
          </a:graphicData>
        </a:graphic>
      </p:graphicFrame>
    </p:spTree>
    <p:extLst>
      <p:ext uri="{BB962C8B-B14F-4D97-AF65-F5344CB8AC3E}">
        <p14:creationId xmlns:p14="http://schemas.microsoft.com/office/powerpoint/2010/main" val="3340289392"/>
      </p:ext>
    </p:extLst>
  </p:cSld>
  <p:clrMapOvr>
    <a:masterClrMapping/>
  </p:clrMapOvr>
</p:sld>
</file>

<file path=ppt/theme/theme1.xml><?xml version="1.0" encoding="utf-8"?>
<a:theme xmlns:a="http://schemas.openxmlformats.org/drawingml/2006/main" name="CSIRO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4E4DF566-B70F-4928-80E7-694B9E9A2FBD}"/>
    </a:ext>
  </a:extLst>
</a:theme>
</file>

<file path=ppt/theme/theme2.xml><?xml version="1.0" encoding="utf-8"?>
<a:theme xmlns:a="http://schemas.openxmlformats.org/drawingml/2006/main" name="Data61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0398C969-54DD-46EF-89D3-EBAEE5270F10}"/>
    </a:ext>
  </a:extLst>
</a:theme>
</file>

<file path=ppt/theme/theme3.xml><?xml version="1.0" encoding="utf-8"?>
<a:theme xmlns:a="http://schemas.openxmlformats.org/drawingml/2006/main" name="Data61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83853432-11B4-49DC-8E1B-8FA6CFB2F4E0}"/>
    </a:ext>
  </a:extLst>
</a:theme>
</file>

<file path=ppt/theme/theme4.xml><?xml version="1.0" encoding="utf-8"?>
<a:theme xmlns:a="http://schemas.openxmlformats.org/drawingml/2006/main" name="MNF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02E87599-44C4-42C3-BED7-5FF59534C5EF}"/>
    </a:ext>
  </a:extLst>
</a:theme>
</file>

<file path=ppt/theme/theme5.xml><?xml version="1.0" encoding="utf-8"?>
<a:theme xmlns:a="http://schemas.openxmlformats.org/drawingml/2006/main" name="MNF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1D630F70-31C1-47EA-9A5C-0993FCC783EC}"/>
    </a:ext>
  </a:extLst>
</a:theme>
</file>

<file path=ppt/theme/theme6.xml><?xml version="1.0" encoding="utf-8"?>
<a:theme xmlns:a="http://schemas.openxmlformats.org/drawingml/2006/main" name="Wordmark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5D5CE2B9-9AB1-444B-84B0-F100492FB77D}"/>
    </a:ext>
  </a:extLst>
</a:theme>
</file>

<file path=ppt/theme/theme7.xml><?xml version="1.0" encoding="utf-8"?>
<a:theme xmlns:a="http://schemas.openxmlformats.org/drawingml/2006/main" name="Wordmark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28CA8483-C027-4DC1-BB4B-A94F6F059FFD}"/>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CSIRO vertical</Template>
  <TotalTime>5329</TotalTime>
  <Words>7850</Words>
  <Application>Microsoft Macintosh PowerPoint</Application>
  <PresentationFormat>On-screen Show (16:9)</PresentationFormat>
  <Paragraphs>608</Paragraphs>
  <Slides>29</Slides>
  <Notes>29</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29</vt:i4>
      </vt:variant>
    </vt:vector>
  </HeadingPairs>
  <TitlesOfParts>
    <vt:vector size="46" baseType="lpstr">
      <vt:lpstr>-apple-system</vt:lpstr>
      <vt:lpstr>Arial</vt:lpstr>
      <vt:lpstr>Calibri</vt:lpstr>
      <vt:lpstr>Helvetica Neue</vt:lpstr>
      <vt:lpstr>Roboto</vt:lpstr>
      <vt:lpstr>Söhne</vt:lpstr>
      <vt:lpstr>source-serif-pro</vt:lpstr>
      <vt:lpstr>Symbol</vt:lpstr>
      <vt:lpstr>Wingdings</vt:lpstr>
      <vt:lpstr>Wingdings 2</vt:lpstr>
      <vt:lpstr>CSIRO horizontal</vt:lpstr>
      <vt:lpstr>Data61 vertical</vt:lpstr>
      <vt:lpstr>Data61 horizontal</vt:lpstr>
      <vt:lpstr>MNF vertical</vt:lpstr>
      <vt:lpstr>MNF horizontal</vt:lpstr>
      <vt:lpstr>Wordmark vertical</vt:lpstr>
      <vt:lpstr>Wordmark horizontal</vt:lpstr>
      <vt:lpstr>Blockchain in Software Architecture</vt:lpstr>
      <vt:lpstr>Outline</vt:lpstr>
      <vt:lpstr>PowerPoint Presentation</vt:lpstr>
      <vt:lpstr>Blockchain in a Larger Software System</vt:lpstr>
      <vt:lpstr>Roles Blockchain can Play in an Architecture</vt:lpstr>
      <vt:lpstr>Properties of Blockchain</vt:lpstr>
      <vt:lpstr>PowerPoint Presentation</vt:lpstr>
      <vt:lpstr>Blockchain as Storage Element</vt:lpstr>
      <vt:lpstr>Ledger State Representations </vt:lpstr>
      <vt:lpstr>Blockchains vs Other Data Storage Options</vt:lpstr>
      <vt:lpstr>Blockchains vs Databases</vt:lpstr>
      <vt:lpstr>Blockchain vs Cloud Storage </vt:lpstr>
      <vt:lpstr>Blockchain vs Peer-to-Peer Data Storage </vt:lpstr>
      <vt:lpstr>Blockchains vs Replicated State Machines</vt:lpstr>
      <vt:lpstr>Exercise</vt:lpstr>
      <vt:lpstr>Enhancing Integrity of Off-Chain Data</vt:lpstr>
      <vt:lpstr>PowerPoint Presentation</vt:lpstr>
      <vt:lpstr>Blockchain as a Computational Infrastructure</vt:lpstr>
      <vt:lpstr>1st Generation – Limited Computational Power</vt:lpstr>
      <vt:lpstr>2nd Generation – Turing-Complete Programming</vt:lpstr>
      <vt:lpstr>Enhancing Integrity of Off-Chain Computations</vt:lpstr>
      <vt:lpstr>PowerPoint Presentation</vt:lpstr>
      <vt:lpstr>Blockchain as a Communication Mechanism</vt:lpstr>
      <vt:lpstr>Computation Communication</vt:lpstr>
      <vt:lpstr>PowerPoint Presentation</vt:lpstr>
      <vt:lpstr>As an Asset Management &amp; Control Mechanism</vt:lpstr>
      <vt:lpstr>Example – Multi-Signature</vt:lpstr>
      <vt:lpstr>Example – Coloured Coins</vt:lpstr>
      <vt:lpstr>Exercise – What roles of BC are in operation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COMP6452 Software Architecture for Blockchain Applications</dc:title>
  <dc:creator>Bandara, Dilum (Data61, Eveleigh)</dc:creator>
  <cp:lastModifiedBy>Bandara, Dilum (Data61, Eveleigh)</cp:lastModifiedBy>
  <cp:revision>7</cp:revision>
  <cp:lastPrinted>2019-07-25T05:14:36Z</cp:lastPrinted>
  <dcterms:created xsi:type="dcterms:W3CDTF">2023-05-11T23:33:37Z</dcterms:created>
  <dcterms:modified xsi:type="dcterms:W3CDTF">2024-01-02T22:33:33Z</dcterms:modified>
</cp:coreProperties>
</file>